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3" r:id="rId8"/>
    <p:sldId id="260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2;&#1088;&#1072;&#1089;&#1085;&#1086;&#1074;-&#1089;&#1074;.&#1088;&#1092;/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atrenkospb.ru/" TargetMode="External"/><Relationship Id="rId2" Type="http://schemas.openxmlformats.org/officeDocument/2006/relationships/hyperlink" Target="http://esa.kiredu.ru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uhloff.ru/" TargetMode="External"/><Relationship Id="rId2" Type="http://schemas.openxmlformats.org/officeDocument/2006/relationships/hyperlink" Target="http://kubanova.ru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rubin" TargetMode="External"/><Relationship Id="rId2" Type="http://schemas.openxmlformats.org/officeDocument/2006/relationships/hyperlink" Target="http://&#1072;&#1083;&#1077;&#1082;&#1089;&#1077;&#1081;&#1088;&#1091;&#1073;&#1080;&#1085;.&#1088;&#1092;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twitter.com/Volkovall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6840760" cy="2376264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Интернет-ресурс</a:t>
            </a:r>
            <a:r>
              <a:rPr lang="ru-RU" sz="4000" dirty="0" smtClean="0">
                <a:solidFill>
                  <a:srgbClr val="FF0000"/>
                </a:solidFill>
              </a:rPr>
              <a:t>: </a:t>
            </a:r>
            <a:r>
              <a:rPr lang="ru-RU" sz="4000" dirty="0" smtClean="0">
                <a:solidFill>
                  <a:srgbClr val="FF0000"/>
                </a:solidFill>
              </a:rPr>
              <a:t>критерии оценивания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581128"/>
            <a:ext cx="6606480" cy="1793794"/>
          </a:xfrm>
        </p:spPr>
        <p:txBody>
          <a:bodyPr>
            <a:normAutofit/>
          </a:bodyPr>
          <a:lstStyle/>
          <a:p>
            <a:pPr algn="r"/>
            <a:r>
              <a:rPr lang="ru-RU" sz="2000" dirty="0" err="1" smtClean="0">
                <a:solidFill>
                  <a:srgbClr val="002060"/>
                </a:solidFill>
              </a:rPr>
              <a:t>Костицына</a:t>
            </a:r>
            <a:r>
              <a:rPr lang="ru-RU" sz="2000" dirty="0" smtClean="0">
                <a:solidFill>
                  <a:srgbClr val="002060"/>
                </a:solidFill>
              </a:rPr>
              <a:t> Юлия Владимировна, </a:t>
            </a:r>
          </a:p>
          <a:p>
            <a:pPr algn="r"/>
            <a:r>
              <a:rPr lang="ru-RU" sz="2000" dirty="0" smtClean="0">
                <a:solidFill>
                  <a:srgbClr val="002060"/>
                </a:solidFill>
              </a:rPr>
              <a:t>ст. методист ИМЦ</a:t>
            </a:r>
          </a:p>
          <a:p>
            <a:pPr algn="ctr"/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1500" dirty="0" smtClean="0">
                <a:solidFill>
                  <a:srgbClr val="002060"/>
                </a:solidFill>
              </a:rPr>
              <a:t>Лесной</a:t>
            </a:r>
          </a:p>
          <a:p>
            <a:pPr algn="ctr"/>
            <a:r>
              <a:rPr lang="ru-RU" sz="1500" dirty="0" smtClean="0">
                <a:solidFill>
                  <a:srgbClr val="002060"/>
                </a:solidFill>
              </a:rPr>
              <a:t>2015</a:t>
            </a:r>
            <a:endParaRPr lang="ru-RU" sz="15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Актуальность информации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Регулярность обновления информации</a:t>
            </a:r>
          </a:p>
          <a:p>
            <a:pPr lvl="0"/>
            <a:r>
              <a:rPr lang="ru-RU" dirty="0" smtClean="0"/>
              <a:t>Связь информации с текущими событиями </a:t>
            </a:r>
          </a:p>
          <a:p>
            <a:pPr lvl="0"/>
            <a:r>
              <a:rPr lang="ru-RU" dirty="0" smtClean="0"/>
              <a:t>Наличие информации о нормативно-правовой базе</a:t>
            </a:r>
          </a:p>
          <a:p>
            <a:pPr lvl="0"/>
            <a:r>
              <a:rPr lang="ru-RU" dirty="0" smtClean="0"/>
              <a:t>Разнообразие групп пользователей</a:t>
            </a:r>
          </a:p>
          <a:p>
            <a:pPr lvl="0"/>
            <a:r>
              <a:rPr lang="ru-RU" dirty="0" smtClean="0"/>
              <a:t>Новизна и оригинальность информации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Оригинальность и адекватность дизайна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91264" cy="4773144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цветовое оформление</a:t>
            </a:r>
          </a:p>
          <a:p>
            <a:pPr lvl="0"/>
            <a:r>
              <a:rPr lang="ru-RU" dirty="0" smtClean="0"/>
              <a:t>оригинальность стиля</a:t>
            </a:r>
          </a:p>
          <a:p>
            <a:r>
              <a:rPr lang="ru-RU" dirty="0" smtClean="0"/>
              <a:t>внешний вид размещенной информации</a:t>
            </a:r>
          </a:p>
          <a:p>
            <a:r>
              <a:rPr lang="en-US" dirty="0" err="1" smtClean="0"/>
              <a:t>культура</a:t>
            </a:r>
            <a:r>
              <a:rPr lang="en-US" dirty="0" smtClean="0"/>
              <a:t> </a:t>
            </a:r>
            <a:r>
              <a:rPr lang="en-US" dirty="0" err="1" smtClean="0"/>
              <a:t>представления</a:t>
            </a:r>
            <a:r>
              <a:rPr lang="en-US" dirty="0" smtClean="0"/>
              <a:t> </a:t>
            </a:r>
            <a:r>
              <a:rPr lang="en-US" dirty="0" err="1" smtClean="0"/>
              <a:t>информации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568952" cy="489654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Сайт </a:t>
            </a:r>
            <a:r>
              <a:rPr lang="ru-RU" sz="3200" b="1" dirty="0" err="1" smtClean="0">
                <a:solidFill>
                  <a:srgbClr val="FF0000"/>
                </a:solidFill>
              </a:rPr>
              <a:t>Ахапкиной</a:t>
            </a:r>
            <a:r>
              <a:rPr lang="ru-RU" sz="3200" b="1" dirty="0" smtClean="0">
                <a:solidFill>
                  <a:srgbClr val="FF0000"/>
                </a:solidFill>
              </a:rPr>
              <a:t> Марии Евгеньевны http://makhapkina.ru</a:t>
            </a:r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Сайт Краснова Сергея Викторовича </a:t>
            </a:r>
            <a:r>
              <a:rPr lang="ru-RU" sz="3200" b="1" u="sng" dirty="0" smtClean="0">
                <a:solidFill>
                  <a:srgbClr val="FF0000"/>
                </a:solidFill>
                <a:hlinkClick r:id="rId2"/>
              </a:rPr>
              <a:t>http://краснов-св.рф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592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Спасибо за внимание! 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интернет-ресурс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Личный сайт, страница сайта образовательного учреждения, </a:t>
            </a:r>
            <a:r>
              <a:rPr lang="ru-RU" dirty="0" err="1" smtClean="0"/>
              <a:t>блог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интернет-ресурсе</a:t>
            </a:r>
            <a:r>
              <a:rPr lang="ru-RU" dirty="0" smtClean="0"/>
              <a:t> размещаются учебные, методические и (или) иные авторские разработки (публикации в научно-методических изданиях, авторские и модифицированные программы спецкурсов, методические разработки уроков и внеклассных мероприятий, творческие разработки конкурсанта, </a:t>
            </a:r>
            <a:r>
              <a:rPr lang="ru-RU" dirty="0" err="1" smtClean="0"/>
              <a:t>портфолио</a:t>
            </a:r>
            <a:r>
              <a:rPr lang="ru-RU" dirty="0" smtClean="0"/>
              <a:t> и т.п.), отражающие инновационный опыт работы и демонстрирующие качество представления образовательной информации в сети Интернет.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2710"/>
            <a:ext cx="7467600" cy="77809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Критерии оценки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419708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Информационная насыщенность</a:t>
            </a:r>
          </a:p>
          <a:p>
            <a:r>
              <a:rPr lang="ru-RU" sz="3200" b="1" dirty="0" smtClean="0"/>
              <a:t>Комфортность</a:t>
            </a:r>
          </a:p>
          <a:p>
            <a:r>
              <a:rPr lang="ru-RU" sz="3200" b="1" dirty="0" smtClean="0"/>
              <a:t>Эффективность обратной связи</a:t>
            </a:r>
          </a:p>
          <a:p>
            <a:r>
              <a:rPr lang="ru-RU" sz="3200" b="1" dirty="0" smtClean="0"/>
              <a:t>Актуальность информации</a:t>
            </a:r>
          </a:p>
          <a:p>
            <a:r>
              <a:rPr lang="ru-RU" sz="3200" b="1" dirty="0" smtClean="0"/>
              <a:t>Адекватность дизайна</a:t>
            </a:r>
            <a:endParaRPr lang="ru-RU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Информационная насыщенность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Количество представленной информации</a:t>
            </a:r>
          </a:p>
          <a:p>
            <a:pPr lvl="0"/>
            <a:r>
              <a:rPr lang="ru-RU" sz="2800" dirty="0" smtClean="0"/>
              <a:t>Образовательная и методическая ценность</a:t>
            </a:r>
          </a:p>
          <a:p>
            <a:pPr lvl="0"/>
            <a:r>
              <a:rPr lang="ru-RU" sz="2800" dirty="0" smtClean="0"/>
              <a:t>Различное структурирование информации</a:t>
            </a:r>
          </a:p>
          <a:p>
            <a:pPr lvl="0"/>
            <a:r>
              <a:rPr lang="ru-RU" sz="2800" dirty="0" smtClean="0"/>
              <a:t>Разнообразие содержания (</a:t>
            </a:r>
            <a:r>
              <a:rPr lang="en-US" sz="2800" dirty="0" err="1" smtClean="0"/>
              <a:t>возможность</a:t>
            </a:r>
            <a:r>
              <a:rPr lang="en-US" sz="2800" dirty="0" smtClean="0"/>
              <a:t> </a:t>
            </a:r>
            <a:r>
              <a:rPr lang="en-US" sz="2800" dirty="0" err="1" smtClean="0"/>
              <a:t>использования</a:t>
            </a:r>
            <a:r>
              <a:rPr lang="en-US" sz="2800" dirty="0" smtClean="0"/>
              <a:t> </a:t>
            </a:r>
            <a:r>
              <a:rPr lang="en-US" sz="2800" dirty="0" err="1" smtClean="0"/>
              <a:t>материалов</a:t>
            </a:r>
            <a:r>
              <a:rPr lang="en-US" sz="2800" dirty="0" smtClean="0"/>
              <a:t> </a:t>
            </a:r>
            <a:r>
              <a:rPr lang="en-US" sz="2800" dirty="0" err="1" smtClean="0"/>
              <a:t>широким</a:t>
            </a:r>
            <a:r>
              <a:rPr lang="en-US" sz="2800" dirty="0" smtClean="0"/>
              <a:t> </a:t>
            </a:r>
            <a:r>
              <a:rPr lang="en-US" sz="2800" dirty="0" err="1" smtClean="0"/>
              <a:t>кругом</a:t>
            </a:r>
            <a:r>
              <a:rPr lang="en-US" sz="2800" dirty="0" smtClean="0"/>
              <a:t> </a:t>
            </a:r>
            <a:r>
              <a:rPr lang="en-US" sz="2800" dirty="0" err="1" smtClean="0"/>
              <a:t>педагогов</a:t>
            </a:r>
            <a:r>
              <a:rPr lang="en-US" sz="2800" dirty="0" smtClean="0"/>
              <a:t>, </a:t>
            </a:r>
            <a:r>
              <a:rPr lang="en-US" sz="2800" dirty="0" err="1" smtClean="0"/>
              <a:t>родителей</a:t>
            </a:r>
            <a:r>
              <a:rPr lang="en-US" sz="2800" dirty="0" smtClean="0"/>
              <a:t> и </a:t>
            </a:r>
            <a:r>
              <a:rPr lang="en-US" sz="2800" dirty="0" err="1" smtClean="0"/>
              <a:t>учащихся</a:t>
            </a:r>
            <a:r>
              <a:rPr lang="ru-RU" sz="2800" dirty="0" smtClean="0"/>
              <a:t>) 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pPr lvl="0"/>
            <a:r>
              <a:rPr lang="ru-RU" sz="2800" dirty="0" smtClean="0"/>
              <a:t>Тематическая организованность информации</a:t>
            </a:r>
          </a:p>
          <a:p>
            <a:pPr lvl="0"/>
            <a:r>
              <a:rPr lang="ru-RU" sz="2800" dirty="0" smtClean="0"/>
              <a:t>Научную корректность и методическую грамотность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24936" cy="45365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Интернет-ресурс Александровой Евгении Сергеевны - 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http://esa.kiredu.ru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Интернет-ресурс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Катренко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Олега Николаевича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http://katrenkospb.ru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Комфортность виртуальной образовательной среды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787208" cy="4413104"/>
          </a:xfrm>
        </p:spPr>
        <p:txBody>
          <a:bodyPr/>
          <a:lstStyle/>
          <a:p>
            <a:pPr lvl="0"/>
            <a:r>
              <a:rPr lang="ru-RU" b="1" dirty="0" smtClean="0"/>
              <a:t>удобство навигации</a:t>
            </a:r>
          </a:p>
          <a:p>
            <a:pPr lvl="0"/>
            <a:r>
              <a:rPr lang="ru-RU" b="1" dirty="0" smtClean="0"/>
              <a:t>понятное меню</a:t>
            </a:r>
          </a:p>
          <a:p>
            <a:pPr lvl="0"/>
            <a:r>
              <a:rPr lang="ru-RU" b="1" dirty="0" smtClean="0"/>
              <a:t>удобный формат для коммуникации</a:t>
            </a:r>
          </a:p>
          <a:p>
            <a:pPr lvl="0"/>
            <a:r>
              <a:rPr lang="ru-RU" b="1" dirty="0" smtClean="0"/>
              <a:t>языковая культура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568952" cy="4896544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Интернет-ресурс </a:t>
            </a:r>
            <a:r>
              <a:rPr lang="ru-RU" sz="3100" b="1" dirty="0" err="1" smtClean="0">
                <a:solidFill>
                  <a:srgbClr val="FF0000"/>
                </a:solidFill>
              </a:rPr>
              <a:t>Кубановой</a:t>
            </a:r>
            <a:r>
              <a:rPr lang="ru-RU" sz="3100" b="1" dirty="0" smtClean="0">
                <a:solidFill>
                  <a:srgbClr val="FF0000"/>
                </a:solidFill>
              </a:rPr>
              <a:t> Виктории Евгеньевны - </a:t>
            </a:r>
            <a:r>
              <a:rPr lang="ru-RU" sz="3100" b="1" u="sng" dirty="0" smtClean="0">
                <a:solidFill>
                  <a:srgbClr val="FF0000"/>
                </a:solidFill>
                <a:hlinkClick r:id="rId2"/>
              </a:rPr>
              <a:t>http://kubanova.ru</a:t>
            </a:r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Интернет-ресурс Рухлова Александра Владимировича, </a:t>
            </a:r>
            <a:r>
              <a:rPr lang="ru-RU" sz="3100" b="1" u="sng" dirty="0" smtClean="0">
                <a:solidFill>
                  <a:srgbClr val="FF0000"/>
                </a:solidFill>
                <a:hlinkClick r:id="rId3"/>
              </a:rPr>
              <a:t>http://ruhloff.ru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Эффективность обратной связи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91264" cy="4629128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Доступность </a:t>
            </a:r>
            <a:r>
              <a:rPr lang="en-US" sz="2800" dirty="0" smtClean="0"/>
              <a:t>и </a:t>
            </a:r>
            <a:r>
              <a:rPr lang="en-US" sz="2800" dirty="0" err="1" smtClean="0"/>
              <a:t>простота</a:t>
            </a:r>
            <a:r>
              <a:rPr lang="en-US" sz="2800" dirty="0" smtClean="0"/>
              <a:t> </a:t>
            </a:r>
            <a:r>
              <a:rPr lang="en-US" sz="2800" dirty="0" err="1" smtClean="0"/>
              <a:t>использования</a:t>
            </a:r>
            <a:r>
              <a:rPr lang="ru-RU" sz="2800" dirty="0" smtClean="0"/>
              <a:t> обратной связи</a:t>
            </a:r>
          </a:p>
          <a:p>
            <a:pPr lvl="0"/>
            <a:r>
              <a:rPr lang="ru-RU" sz="2800" dirty="0" smtClean="0"/>
              <a:t>Наличие контактных данных</a:t>
            </a:r>
          </a:p>
          <a:p>
            <a:pPr lvl="0"/>
            <a:r>
              <a:rPr lang="ru-RU" sz="2800" dirty="0" smtClean="0"/>
              <a:t>Возможности для обсуждений и дискуссий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68952" cy="489654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Рубин Алексей Яковлевич: </a:t>
            </a: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Интернет-ресурс: </a:t>
            </a:r>
            <a:r>
              <a:rPr lang="ru-RU" sz="3200" b="1" dirty="0" smtClean="0">
                <a:solidFill>
                  <a:srgbClr val="FF0000"/>
                </a:solidFill>
                <a:hlinkClick r:id="rId2"/>
              </a:rPr>
              <a:t>http://алексейрубин.рф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страничка в социальной сети: </a:t>
            </a:r>
            <a:r>
              <a:rPr lang="ru-RU" sz="3200" b="1" u="sng" dirty="0" smtClean="0">
                <a:solidFill>
                  <a:srgbClr val="FF0000"/>
                </a:solidFill>
                <a:hlinkClick r:id="rId3"/>
              </a:rPr>
              <a:t>https://vk.com/arubin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Волкова Алла Александровна: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 Интернет-ресурс:</a:t>
            </a:r>
            <a:r>
              <a:rPr lang="ru-RU" sz="3200" dirty="0" smtClean="0"/>
              <a:t> http://volkova12.ucoz.ru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Аккаунт</a:t>
            </a:r>
            <a:r>
              <a:rPr lang="ru-RU" sz="3200" b="1" dirty="0" smtClean="0">
                <a:solidFill>
                  <a:srgbClr val="FF0000"/>
                </a:solidFill>
              </a:rPr>
              <a:t> социальной сети </a:t>
            </a:r>
            <a:r>
              <a:rPr lang="ru-RU" sz="3200" b="1" dirty="0" err="1" smtClean="0">
                <a:solidFill>
                  <a:srgbClr val="FF0000"/>
                </a:solidFill>
              </a:rPr>
              <a:t>twitter</a:t>
            </a:r>
            <a:r>
              <a:rPr lang="ru-RU" sz="3200" b="1" dirty="0" smtClean="0">
                <a:solidFill>
                  <a:srgbClr val="FF0000"/>
                </a:solidFill>
              </a:rPr>
              <a:t>: </a:t>
            </a:r>
            <a:r>
              <a:rPr lang="ru-RU" sz="3200" u="sng" dirty="0" smtClean="0">
                <a:hlinkClick r:id="rId4"/>
              </a:rPr>
              <a:t>https://twitter.com/Volkovalla</a:t>
            </a:r>
            <a:r>
              <a:rPr lang="ru-RU" sz="3200" dirty="0" smtClean="0"/>
              <a:t>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224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Интернет-ресурс: критерии оценивания</vt:lpstr>
      <vt:lpstr>интернет-ресурс</vt:lpstr>
      <vt:lpstr>Критерии оценки</vt:lpstr>
      <vt:lpstr>Информационная насыщенность </vt:lpstr>
      <vt:lpstr>Интернет-ресурс Александровой Евгении Сергеевны -  http://esa.kiredu.ru  Интернет-ресурс Катренко Олега Николаевича - http://katrenkospb.ru       </vt:lpstr>
      <vt:lpstr>Комфортность виртуальной образовательной среды</vt:lpstr>
      <vt:lpstr>Интернет-ресурс Кубановой Виктории Евгеньевны - http://kubanova.ru  Интернет-ресурс Рухлова Александра Владимировича, http://ruhloff.ru    </vt:lpstr>
      <vt:lpstr>Эффективность обратной связи</vt:lpstr>
      <vt:lpstr>Рубин Алексей Яковлевич:  Интернет-ресурс: http://алексейрубин.рф  страничка в социальной сети: https://vk.com/arubin   Волкова Алла Александровна:  Интернет-ресурс: http://volkova12.ucoz.ru  Аккаунт социальной сети twitter: https://twitter.com/Volkovalla  </vt:lpstr>
      <vt:lpstr>Актуальность информации</vt:lpstr>
      <vt:lpstr>Оригинальность и адекватность дизайна </vt:lpstr>
      <vt:lpstr>Сайт Ахапкиной Марии Евгеньевны http://makhapkina.ru  Сайт Краснова Сергея Викторовича http://краснов-св.рф    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Интернет-ресурс: принципы создания и правила оформления</dc:title>
  <cp:lastModifiedBy>kyv</cp:lastModifiedBy>
  <cp:revision>11</cp:revision>
  <dcterms:modified xsi:type="dcterms:W3CDTF">2015-12-07T09:18:34Z</dcterms:modified>
</cp:coreProperties>
</file>