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11</a:t>
            </a:r>
            <a:r>
              <a:rPr lang="ru-RU" sz="4000" b="1" dirty="0" smtClean="0"/>
              <a:t>. На </a:t>
            </a:r>
            <a:r>
              <a:rPr lang="ru-RU" sz="4000" b="1" dirty="0" smtClean="0"/>
              <a:t>каком из фото изображён шхерный берег? </a:t>
            </a:r>
            <a:endParaRPr lang="ru-RU" sz="4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1"/>
            <a:ext cx="3456384" cy="249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628800"/>
            <a:ext cx="3413770" cy="2477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365104"/>
            <a:ext cx="3339256" cy="225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9089" y="4293096"/>
            <a:ext cx="3381427" cy="2307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11. На каком из фото изображён шхерный берег?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11. На каком из фото изображён шхерный берег? </dc:title>
  <dc:creator>Костицына Юлия Владимировна</dc:creator>
  <cp:lastModifiedBy>USER</cp:lastModifiedBy>
  <cp:revision>1</cp:revision>
  <dcterms:created xsi:type="dcterms:W3CDTF">2018-11-20T04:18:24Z</dcterms:created>
  <dcterms:modified xsi:type="dcterms:W3CDTF">2018-11-20T04:21:14Z</dcterms:modified>
</cp:coreProperties>
</file>