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5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814D0-7DE0-4819-9E1E-E03020D87944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81338FC-A2EA-4D58-A213-2FCDEFE4634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Переход на новые образовательные стандарты</a:t>
          </a:r>
        </a:p>
      </dgm:t>
    </dgm:pt>
    <dgm:pt modelId="{49DA1CA1-63FC-46D7-8CC6-38AC9B8FBD37}" type="parTrans" cxnId="{4C1FB87F-E07C-49E6-8937-302720C8C17D}">
      <dgm:prSet/>
      <dgm:spPr/>
      <dgm:t>
        <a:bodyPr/>
        <a:lstStyle/>
        <a:p>
          <a:endParaRPr lang="ru-RU"/>
        </a:p>
      </dgm:t>
    </dgm:pt>
    <dgm:pt modelId="{727AE498-8131-4C7C-920C-F18B8E62D381}" type="sibTrans" cxnId="{4C1FB87F-E07C-49E6-8937-302720C8C17D}">
      <dgm:prSet/>
      <dgm:spPr/>
      <dgm:t>
        <a:bodyPr/>
        <a:lstStyle/>
        <a:p>
          <a:endParaRPr lang="ru-RU"/>
        </a:p>
      </dgm:t>
    </dgm:pt>
    <dgm:pt modelId="{6FA3D8D6-1B5B-43FB-8453-D89FAB1C314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Развитие системы поддержки талантливых детей</a:t>
          </a:r>
          <a:endParaRPr lang="ru-RU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EBB7C-9A7E-4927-9056-93B00D541496}" type="parTrans" cxnId="{CAF12C85-B0DB-4D07-8890-271F62B57678}">
      <dgm:prSet/>
      <dgm:spPr/>
      <dgm:t>
        <a:bodyPr/>
        <a:lstStyle/>
        <a:p>
          <a:endParaRPr lang="ru-RU"/>
        </a:p>
      </dgm:t>
    </dgm:pt>
    <dgm:pt modelId="{134C3361-C4E3-4981-8A17-ECAF07301AFE}" type="sibTrans" cxnId="{CAF12C85-B0DB-4D07-8890-271F62B57678}">
      <dgm:prSet/>
      <dgm:spPr/>
      <dgm:t>
        <a:bodyPr/>
        <a:lstStyle/>
        <a:p>
          <a:endParaRPr lang="ru-RU"/>
        </a:p>
      </dgm:t>
    </dgm:pt>
    <dgm:pt modelId="{CFDA44A9-5113-4643-BBD4-3F890BCEEA94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Совершенствование учительского корпуса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58C68F-C37E-4747-BFB6-B4E8AED1311E}" type="parTrans" cxnId="{71A36841-0624-4E67-BA9E-11ACB325F000}">
      <dgm:prSet/>
      <dgm:spPr/>
      <dgm:t>
        <a:bodyPr/>
        <a:lstStyle/>
        <a:p>
          <a:endParaRPr lang="ru-RU"/>
        </a:p>
      </dgm:t>
    </dgm:pt>
    <dgm:pt modelId="{3CF9F838-2F8B-4ACF-8AE4-4BC085437507}" type="sibTrans" cxnId="{71A36841-0624-4E67-BA9E-11ACB325F000}">
      <dgm:prSet/>
      <dgm:spPr/>
      <dgm:t>
        <a:bodyPr/>
        <a:lstStyle/>
        <a:p>
          <a:endParaRPr lang="ru-RU"/>
        </a:p>
      </dgm:t>
    </dgm:pt>
    <dgm:pt modelId="{C7BACF41-B4A6-4B50-A0FC-69D0072D5704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Изменение школьной инфраструктуры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EABF79-0883-4325-B5F2-58A37D20F1A7}" type="parTrans" cxnId="{E4EBD35A-91EB-470A-9D6A-13025F6853A8}">
      <dgm:prSet/>
      <dgm:spPr/>
      <dgm:t>
        <a:bodyPr/>
        <a:lstStyle/>
        <a:p>
          <a:endParaRPr lang="ru-RU"/>
        </a:p>
      </dgm:t>
    </dgm:pt>
    <dgm:pt modelId="{55C9BF1D-7353-4E35-A7CD-F8CD4316B5B3}" type="sibTrans" cxnId="{E4EBD35A-91EB-470A-9D6A-13025F6853A8}">
      <dgm:prSet/>
      <dgm:spPr/>
      <dgm:t>
        <a:bodyPr/>
        <a:lstStyle/>
        <a:p>
          <a:endParaRPr lang="ru-RU"/>
        </a:p>
      </dgm:t>
    </dgm:pt>
    <dgm:pt modelId="{866453E9-CA98-4BFD-8C46-64CDDFFA1403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smtClean="0"/>
            <a:t>. 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Сохранение и укрепление здоровья школьников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E77500-EDEE-4DF0-A422-EE1D3C8DFBEA}" type="parTrans" cxnId="{46EDC124-A481-4994-9856-1735289A6E20}">
      <dgm:prSet/>
      <dgm:spPr/>
      <dgm:t>
        <a:bodyPr/>
        <a:lstStyle/>
        <a:p>
          <a:endParaRPr lang="ru-RU"/>
        </a:p>
      </dgm:t>
    </dgm:pt>
    <dgm:pt modelId="{32E744F1-8A62-4E0E-BF84-2F7B8A0DD6CD}" type="sibTrans" cxnId="{46EDC124-A481-4994-9856-1735289A6E20}">
      <dgm:prSet/>
      <dgm:spPr/>
      <dgm:t>
        <a:bodyPr/>
        <a:lstStyle/>
        <a:p>
          <a:endParaRPr lang="ru-RU"/>
        </a:p>
      </dgm:t>
    </dgm:pt>
    <dgm:pt modelId="{289D6656-F585-4EDE-9D97-146522E1E2F2}" type="pres">
      <dgm:prSet presAssocID="{C06814D0-7DE0-4819-9E1E-E03020D879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70665C-31C9-4132-8844-A1F9781BC806}" type="pres">
      <dgm:prSet presAssocID="{781338FC-A2EA-4D58-A213-2FCDEFE4634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06C0D-C3F4-4642-9770-017394AB6F5C}" type="pres">
      <dgm:prSet presAssocID="{727AE498-8131-4C7C-920C-F18B8E62D381}" presName="spacer" presStyleCnt="0"/>
      <dgm:spPr/>
      <dgm:t>
        <a:bodyPr/>
        <a:lstStyle/>
        <a:p>
          <a:endParaRPr lang="ru-RU"/>
        </a:p>
      </dgm:t>
    </dgm:pt>
    <dgm:pt modelId="{1CF387FE-A982-41D7-BF9B-031914227865}" type="pres">
      <dgm:prSet presAssocID="{6FA3D8D6-1B5B-43FB-8453-D89FAB1C31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15832-F337-444B-875E-B2DA6C0D9473}" type="pres">
      <dgm:prSet presAssocID="{134C3361-C4E3-4981-8A17-ECAF07301AFE}" presName="spacer" presStyleCnt="0"/>
      <dgm:spPr/>
      <dgm:t>
        <a:bodyPr/>
        <a:lstStyle/>
        <a:p>
          <a:endParaRPr lang="ru-RU"/>
        </a:p>
      </dgm:t>
    </dgm:pt>
    <dgm:pt modelId="{D14F4666-18F9-4E33-A81C-1E289091A59E}" type="pres">
      <dgm:prSet presAssocID="{CFDA44A9-5113-4643-BBD4-3F890BCEEA9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40C52-42DD-4C6D-A4BE-675C8CDF0551}" type="pres">
      <dgm:prSet presAssocID="{3CF9F838-2F8B-4ACF-8AE4-4BC085437507}" presName="spacer" presStyleCnt="0"/>
      <dgm:spPr/>
      <dgm:t>
        <a:bodyPr/>
        <a:lstStyle/>
        <a:p>
          <a:endParaRPr lang="ru-RU"/>
        </a:p>
      </dgm:t>
    </dgm:pt>
    <dgm:pt modelId="{D3313DE6-2640-4498-ABC9-87A802CD74CD}" type="pres">
      <dgm:prSet presAssocID="{C7BACF41-B4A6-4B50-A0FC-69D0072D570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770A0-D60A-41FE-9B0D-AD32475D77F7}" type="pres">
      <dgm:prSet presAssocID="{55C9BF1D-7353-4E35-A7CD-F8CD4316B5B3}" presName="spacer" presStyleCnt="0"/>
      <dgm:spPr/>
      <dgm:t>
        <a:bodyPr/>
        <a:lstStyle/>
        <a:p>
          <a:endParaRPr lang="ru-RU"/>
        </a:p>
      </dgm:t>
    </dgm:pt>
    <dgm:pt modelId="{CBE7A372-2EAE-40FA-A2C6-EB4597140442}" type="pres">
      <dgm:prSet presAssocID="{866453E9-CA98-4BFD-8C46-64CDDFFA140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FB87F-E07C-49E6-8937-302720C8C17D}" srcId="{C06814D0-7DE0-4819-9E1E-E03020D87944}" destId="{781338FC-A2EA-4D58-A213-2FCDEFE4634E}" srcOrd="0" destOrd="0" parTransId="{49DA1CA1-63FC-46D7-8CC6-38AC9B8FBD37}" sibTransId="{727AE498-8131-4C7C-920C-F18B8E62D381}"/>
    <dgm:cxn modelId="{174769D0-F20D-4DCE-8E71-82E9988E1C13}" type="presOf" srcId="{C7BACF41-B4A6-4B50-A0FC-69D0072D5704}" destId="{D3313DE6-2640-4498-ABC9-87A802CD74CD}" srcOrd="0" destOrd="0" presId="urn:microsoft.com/office/officeart/2005/8/layout/vList2"/>
    <dgm:cxn modelId="{1F81A520-5988-40B9-9C39-21AEDBDCD664}" type="presOf" srcId="{781338FC-A2EA-4D58-A213-2FCDEFE4634E}" destId="{2470665C-31C9-4132-8844-A1F9781BC806}" srcOrd="0" destOrd="0" presId="urn:microsoft.com/office/officeart/2005/8/layout/vList2"/>
    <dgm:cxn modelId="{3B811694-4131-4F3C-B8A4-04DFC59736E2}" type="presOf" srcId="{C06814D0-7DE0-4819-9E1E-E03020D87944}" destId="{289D6656-F585-4EDE-9D97-146522E1E2F2}" srcOrd="0" destOrd="0" presId="urn:microsoft.com/office/officeart/2005/8/layout/vList2"/>
    <dgm:cxn modelId="{E589D8C3-4641-47B9-91B9-1DA7820C1760}" type="presOf" srcId="{CFDA44A9-5113-4643-BBD4-3F890BCEEA94}" destId="{D14F4666-18F9-4E33-A81C-1E289091A59E}" srcOrd="0" destOrd="0" presId="urn:microsoft.com/office/officeart/2005/8/layout/vList2"/>
    <dgm:cxn modelId="{0AECCC02-A040-4BF2-828D-4B365E0ACD9B}" type="presOf" srcId="{6FA3D8D6-1B5B-43FB-8453-D89FAB1C3141}" destId="{1CF387FE-A982-41D7-BF9B-031914227865}" srcOrd="0" destOrd="0" presId="urn:microsoft.com/office/officeart/2005/8/layout/vList2"/>
    <dgm:cxn modelId="{E4EBD35A-91EB-470A-9D6A-13025F6853A8}" srcId="{C06814D0-7DE0-4819-9E1E-E03020D87944}" destId="{C7BACF41-B4A6-4B50-A0FC-69D0072D5704}" srcOrd="3" destOrd="0" parTransId="{A1EABF79-0883-4325-B5F2-58A37D20F1A7}" sibTransId="{55C9BF1D-7353-4E35-A7CD-F8CD4316B5B3}"/>
    <dgm:cxn modelId="{71A36841-0624-4E67-BA9E-11ACB325F000}" srcId="{C06814D0-7DE0-4819-9E1E-E03020D87944}" destId="{CFDA44A9-5113-4643-BBD4-3F890BCEEA94}" srcOrd="2" destOrd="0" parTransId="{E458C68F-C37E-4747-BFB6-B4E8AED1311E}" sibTransId="{3CF9F838-2F8B-4ACF-8AE4-4BC085437507}"/>
    <dgm:cxn modelId="{CAF12C85-B0DB-4D07-8890-271F62B57678}" srcId="{C06814D0-7DE0-4819-9E1E-E03020D87944}" destId="{6FA3D8D6-1B5B-43FB-8453-D89FAB1C3141}" srcOrd="1" destOrd="0" parTransId="{BCCEBB7C-9A7E-4927-9056-93B00D541496}" sibTransId="{134C3361-C4E3-4981-8A17-ECAF07301AFE}"/>
    <dgm:cxn modelId="{46EDC124-A481-4994-9856-1735289A6E20}" srcId="{C06814D0-7DE0-4819-9E1E-E03020D87944}" destId="{866453E9-CA98-4BFD-8C46-64CDDFFA1403}" srcOrd="4" destOrd="0" parTransId="{2BE77500-EDEE-4DF0-A422-EE1D3C8DFBEA}" sibTransId="{32E744F1-8A62-4E0E-BF84-2F7B8A0DD6CD}"/>
    <dgm:cxn modelId="{F0A52D0D-9C98-4AB2-A0C2-B87C4A5CB1AC}" type="presOf" srcId="{866453E9-CA98-4BFD-8C46-64CDDFFA1403}" destId="{CBE7A372-2EAE-40FA-A2C6-EB4597140442}" srcOrd="0" destOrd="0" presId="urn:microsoft.com/office/officeart/2005/8/layout/vList2"/>
    <dgm:cxn modelId="{E4F5E7A3-059B-4CAF-AA85-25D672795865}" type="presParOf" srcId="{289D6656-F585-4EDE-9D97-146522E1E2F2}" destId="{2470665C-31C9-4132-8844-A1F9781BC806}" srcOrd="0" destOrd="0" presId="urn:microsoft.com/office/officeart/2005/8/layout/vList2"/>
    <dgm:cxn modelId="{85FC7043-D162-4215-98BC-E675DBA98AC0}" type="presParOf" srcId="{289D6656-F585-4EDE-9D97-146522E1E2F2}" destId="{E7E06C0D-C3F4-4642-9770-017394AB6F5C}" srcOrd="1" destOrd="0" presId="urn:microsoft.com/office/officeart/2005/8/layout/vList2"/>
    <dgm:cxn modelId="{70DE2923-8B2C-45CD-B644-2375869D212E}" type="presParOf" srcId="{289D6656-F585-4EDE-9D97-146522E1E2F2}" destId="{1CF387FE-A982-41D7-BF9B-031914227865}" srcOrd="2" destOrd="0" presId="urn:microsoft.com/office/officeart/2005/8/layout/vList2"/>
    <dgm:cxn modelId="{C6E3B2CF-F5AB-4B33-943D-3722E7B7985B}" type="presParOf" srcId="{289D6656-F585-4EDE-9D97-146522E1E2F2}" destId="{B0F15832-F337-444B-875E-B2DA6C0D9473}" srcOrd="3" destOrd="0" presId="urn:microsoft.com/office/officeart/2005/8/layout/vList2"/>
    <dgm:cxn modelId="{DB10AFB8-FF24-4DC1-BBD1-3A07378AD0AD}" type="presParOf" srcId="{289D6656-F585-4EDE-9D97-146522E1E2F2}" destId="{D14F4666-18F9-4E33-A81C-1E289091A59E}" srcOrd="4" destOrd="0" presId="urn:microsoft.com/office/officeart/2005/8/layout/vList2"/>
    <dgm:cxn modelId="{259FE3EB-A728-4630-A73F-396BF6C1DCCC}" type="presParOf" srcId="{289D6656-F585-4EDE-9D97-146522E1E2F2}" destId="{EA540C52-42DD-4C6D-A4BE-675C8CDF0551}" srcOrd="5" destOrd="0" presId="urn:microsoft.com/office/officeart/2005/8/layout/vList2"/>
    <dgm:cxn modelId="{64AADA53-A325-413F-984C-10B06D3EE2CA}" type="presParOf" srcId="{289D6656-F585-4EDE-9D97-146522E1E2F2}" destId="{D3313DE6-2640-4498-ABC9-87A802CD74CD}" srcOrd="6" destOrd="0" presId="urn:microsoft.com/office/officeart/2005/8/layout/vList2"/>
    <dgm:cxn modelId="{F7467B34-B6A6-4E25-98E8-C647ED28C98B}" type="presParOf" srcId="{289D6656-F585-4EDE-9D97-146522E1E2F2}" destId="{0C4770A0-D60A-41FE-9B0D-AD32475D77F7}" srcOrd="7" destOrd="0" presId="urn:microsoft.com/office/officeart/2005/8/layout/vList2"/>
    <dgm:cxn modelId="{9A918A7D-B087-4B85-AC04-155EA8FFC152}" type="presParOf" srcId="{289D6656-F585-4EDE-9D97-146522E1E2F2}" destId="{CBE7A372-2EAE-40FA-A2C6-EB459714044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EEA89-AADE-46CD-B13F-A32363561456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B8B21955-A0AE-498A-95AB-04AC04EA504A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Я ХОЧУ КАК УЧИТЕЛЬ?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236697-C4A5-41A9-8B7C-9D3668080B76}" type="parTrans" cxnId="{F4D10998-2265-4E86-82D6-2F17DF140F20}">
      <dgm:prSet/>
      <dgm:spPr/>
      <dgm:t>
        <a:bodyPr/>
        <a:lstStyle/>
        <a:p>
          <a:endParaRPr lang="ru-RU"/>
        </a:p>
      </dgm:t>
    </dgm:pt>
    <dgm:pt modelId="{63426E3A-ACF3-49BC-AAD9-B99323FE3426}" type="sibTrans" cxnId="{F4D10998-2265-4E86-82D6-2F17DF140F20}">
      <dgm:prSet/>
      <dgm:spPr/>
      <dgm:t>
        <a:bodyPr/>
        <a:lstStyle/>
        <a:p>
          <a:endParaRPr lang="ru-RU"/>
        </a:p>
      </dgm:t>
    </dgm:pt>
    <dgm:pt modelId="{19C312CF-9CD1-44AB-96DF-4FB9EFA93F05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ПОЧЕМУ Я ХОЧУ И БУДУ ЭТО ДЕЛАТЬ?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9873E-CA55-4FB3-BB6E-FDB2FCA908B0}" type="parTrans" cxnId="{CE573906-9015-4B18-A10F-40226B7B499A}">
      <dgm:prSet/>
      <dgm:spPr/>
      <dgm:t>
        <a:bodyPr/>
        <a:lstStyle/>
        <a:p>
          <a:endParaRPr lang="ru-RU"/>
        </a:p>
      </dgm:t>
    </dgm:pt>
    <dgm:pt modelId="{27DA8ADD-3228-4228-B2D0-5B363866ED9A}" type="sibTrans" cxnId="{CE573906-9015-4B18-A10F-40226B7B499A}">
      <dgm:prSet/>
      <dgm:spPr/>
      <dgm:t>
        <a:bodyPr/>
        <a:lstStyle/>
        <a:p>
          <a:endParaRPr lang="ru-RU"/>
        </a:p>
      </dgm:t>
    </dgm:pt>
    <dgm:pt modelId="{1E8DFA56-60CA-48AF-B19A-5FBE35F0896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КЕМ Я ХОЧУ  НАД ЭТИМ РАБОТАТЬ?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F187E-20C7-426B-A347-C93D4925C6F9}" type="parTrans" cxnId="{FB250A57-67F2-4B5A-ABA4-1DCB4F65AB37}">
      <dgm:prSet/>
      <dgm:spPr/>
      <dgm:t>
        <a:bodyPr/>
        <a:lstStyle/>
        <a:p>
          <a:endParaRPr lang="ru-RU"/>
        </a:p>
      </dgm:t>
    </dgm:pt>
    <dgm:pt modelId="{90D5207A-4549-4290-BF45-70B610F1F078}" type="sibTrans" cxnId="{FB250A57-67F2-4B5A-ABA4-1DCB4F65AB37}">
      <dgm:prSet/>
      <dgm:spPr/>
      <dgm:t>
        <a:bodyPr/>
        <a:lstStyle/>
        <a:p>
          <a:endParaRPr lang="ru-RU"/>
        </a:p>
      </dgm:t>
    </dgm:pt>
    <dgm:pt modelId="{5394EB29-EFA9-48D2-8274-12DBA3891050}">
      <dgm:prSet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У МЕНЯ ДОЛЖНО ПОЛУЧИТЬСЯ В ИТОГЕ?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0389F2-6489-4EAE-94B2-C6D2DCC32F90}" type="parTrans" cxnId="{6E31AC47-CB67-43A6-8B32-903AC28E1A8F}">
      <dgm:prSet/>
      <dgm:spPr/>
      <dgm:t>
        <a:bodyPr/>
        <a:lstStyle/>
        <a:p>
          <a:endParaRPr lang="ru-RU"/>
        </a:p>
      </dgm:t>
    </dgm:pt>
    <dgm:pt modelId="{1C6EF8B3-B30D-4D6D-BFF2-1DA087AFC4FE}" type="sibTrans" cxnId="{6E31AC47-CB67-43A6-8B32-903AC28E1A8F}">
      <dgm:prSet/>
      <dgm:spPr/>
      <dgm:t>
        <a:bodyPr/>
        <a:lstStyle/>
        <a:p>
          <a:endParaRPr lang="ru-RU"/>
        </a:p>
      </dgm:t>
    </dgm:pt>
    <dgm:pt modelId="{26C7E1BA-8DC4-4197-9D97-58D96D3C499E}" type="pres">
      <dgm:prSet presAssocID="{4F6EEA89-AADE-46CD-B13F-A32363561456}" presName="Name0" presStyleCnt="0">
        <dgm:presLayoutVars>
          <dgm:dir/>
          <dgm:resizeHandles val="exact"/>
        </dgm:presLayoutVars>
      </dgm:prSet>
      <dgm:spPr/>
    </dgm:pt>
    <dgm:pt modelId="{81D801B5-C7B4-4464-AF00-A56E159813E1}" type="pres">
      <dgm:prSet presAssocID="{B8B21955-A0AE-498A-95AB-04AC04EA504A}" presName="node" presStyleLbl="node1" presStyleIdx="0" presStyleCnt="4" custScaleX="112116" custScaleY="131275" custLinFactNeighborX="7051" custLinFactNeighborY="-49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C47EC-C8E1-42EB-8852-A682076B2050}" type="pres">
      <dgm:prSet presAssocID="{63426E3A-ACF3-49BC-AAD9-B99323FE3426}" presName="sibTrans" presStyleLbl="sibTrans2D1" presStyleIdx="0" presStyleCnt="3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243F279C-EE3E-4F11-9566-5226F03432DC}" type="pres">
      <dgm:prSet presAssocID="{63426E3A-ACF3-49BC-AAD9-B99323FE342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614D267-3B1C-42C7-8120-FC3196B7FFDE}" type="pres">
      <dgm:prSet presAssocID="{19C312CF-9CD1-44AB-96DF-4FB9EFA93F05}" presName="node" presStyleLbl="node1" presStyleIdx="1" presStyleCnt="4" custScaleX="107682" custScaleY="158488" custLinFactNeighborX="-5817" custLinFactNeighborY="-36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A1336-548C-43E1-ACED-91FED7999BC7}" type="pres">
      <dgm:prSet presAssocID="{27DA8ADD-3228-4228-B2D0-5B363866ED9A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9C75EF0-1FEA-4F25-856F-3971E9AC1807}" type="pres">
      <dgm:prSet presAssocID="{27DA8ADD-3228-4228-B2D0-5B363866ED9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CD2FF27-588C-421F-8E62-0E75FCC14916}" type="pres">
      <dgm:prSet presAssocID="{1E8DFA56-60CA-48AF-B19A-5FBE35F0896E}" presName="node" presStyleLbl="node1" presStyleIdx="2" presStyleCnt="4" custScaleX="128282" custScaleY="172038" custLinFactNeighborX="-17751" custLinFactNeighborY="-29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84C90-3D00-4170-85B1-CA0F164987F4}" type="pres">
      <dgm:prSet presAssocID="{90D5207A-4549-4290-BF45-70B610F1F078}" presName="sibTrans" presStyleLbl="sibTrans2D1" presStyleIdx="2" presStyleCnt="3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BD898EC-32C5-4329-B69F-3F0A65BA1DCE}" type="pres">
      <dgm:prSet presAssocID="{90D5207A-4549-4290-BF45-70B610F1F07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B66BAFE-1FC4-4B99-9040-E3FCA9F3507B}" type="pres">
      <dgm:prSet presAssocID="{5394EB29-EFA9-48D2-8274-12DBA3891050}" presName="node" presStyleLbl="node1" presStyleIdx="3" presStyleCnt="4" custScaleX="156158" custScaleY="196655" custLinFactNeighborX="-43027" custLinFactNeighborY="-16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DCA624-6CE4-41FF-BAAF-A684F93DF8B9}" type="presOf" srcId="{19C312CF-9CD1-44AB-96DF-4FB9EFA93F05}" destId="{E614D267-3B1C-42C7-8120-FC3196B7FFDE}" srcOrd="0" destOrd="0" presId="urn:microsoft.com/office/officeart/2005/8/layout/process1"/>
    <dgm:cxn modelId="{7C40DA67-77DA-4360-B810-117BEE99196C}" type="presOf" srcId="{1E8DFA56-60CA-48AF-B19A-5FBE35F0896E}" destId="{ECD2FF27-588C-421F-8E62-0E75FCC14916}" srcOrd="0" destOrd="0" presId="urn:microsoft.com/office/officeart/2005/8/layout/process1"/>
    <dgm:cxn modelId="{F4D10998-2265-4E86-82D6-2F17DF140F20}" srcId="{4F6EEA89-AADE-46CD-B13F-A32363561456}" destId="{B8B21955-A0AE-498A-95AB-04AC04EA504A}" srcOrd="0" destOrd="0" parTransId="{D7236697-C4A5-41A9-8B7C-9D3668080B76}" sibTransId="{63426E3A-ACF3-49BC-AAD9-B99323FE3426}"/>
    <dgm:cxn modelId="{CE573906-9015-4B18-A10F-40226B7B499A}" srcId="{4F6EEA89-AADE-46CD-B13F-A32363561456}" destId="{19C312CF-9CD1-44AB-96DF-4FB9EFA93F05}" srcOrd="1" destOrd="0" parTransId="{2659873E-CA55-4FB3-BB6E-FDB2FCA908B0}" sibTransId="{27DA8ADD-3228-4228-B2D0-5B363866ED9A}"/>
    <dgm:cxn modelId="{FB250A57-67F2-4B5A-ABA4-1DCB4F65AB37}" srcId="{4F6EEA89-AADE-46CD-B13F-A32363561456}" destId="{1E8DFA56-60CA-48AF-B19A-5FBE35F0896E}" srcOrd="2" destOrd="0" parTransId="{408F187E-20C7-426B-A347-C93D4925C6F9}" sibTransId="{90D5207A-4549-4290-BF45-70B610F1F078}"/>
    <dgm:cxn modelId="{51C19AF3-B923-481C-BA9C-7A11936918A6}" type="presOf" srcId="{5394EB29-EFA9-48D2-8274-12DBA3891050}" destId="{4B66BAFE-1FC4-4B99-9040-E3FCA9F3507B}" srcOrd="0" destOrd="0" presId="urn:microsoft.com/office/officeart/2005/8/layout/process1"/>
    <dgm:cxn modelId="{3D6E3A8B-895D-4851-B274-768FBC0FD858}" type="presOf" srcId="{27DA8ADD-3228-4228-B2D0-5B363866ED9A}" destId="{BF8A1336-548C-43E1-ACED-91FED7999BC7}" srcOrd="0" destOrd="0" presId="urn:microsoft.com/office/officeart/2005/8/layout/process1"/>
    <dgm:cxn modelId="{41C0FB3D-C4EB-42B7-BC00-91830BA401D9}" type="presOf" srcId="{90D5207A-4549-4290-BF45-70B610F1F078}" destId="{E3284C90-3D00-4170-85B1-CA0F164987F4}" srcOrd="0" destOrd="0" presId="urn:microsoft.com/office/officeart/2005/8/layout/process1"/>
    <dgm:cxn modelId="{3C2A58FD-AE89-4F89-B96C-B0A46C5253B8}" type="presOf" srcId="{63426E3A-ACF3-49BC-AAD9-B99323FE3426}" destId="{243F279C-EE3E-4F11-9566-5226F03432DC}" srcOrd="1" destOrd="0" presId="urn:microsoft.com/office/officeart/2005/8/layout/process1"/>
    <dgm:cxn modelId="{22EE4224-6630-4901-8590-8589367B4FB2}" type="presOf" srcId="{27DA8ADD-3228-4228-B2D0-5B363866ED9A}" destId="{49C75EF0-1FEA-4F25-856F-3971E9AC1807}" srcOrd="1" destOrd="0" presId="urn:microsoft.com/office/officeart/2005/8/layout/process1"/>
    <dgm:cxn modelId="{51083FFD-670B-4320-ABA3-13425AB51384}" type="presOf" srcId="{B8B21955-A0AE-498A-95AB-04AC04EA504A}" destId="{81D801B5-C7B4-4464-AF00-A56E159813E1}" srcOrd="0" destOrd="0" presId="urn:microsoft.com/office/officeart/2005/8/layout/process1"/>
    <dgm:cxn modelId="{8580BFE9-8AFB-44FA-ABA6-3F8D0638983C}" type="presOf" srcId="{63426E3A-ACF3-49BC-AAD9-B99323FE3426}" destId="{3CCC47EC-C8E1-42EB-8852-A682076B2050}" srcOrd="0" destOrd="0" presId="urn:microsoft.com/office/officeart/2005/8/layout/process1"/>
    <dgm:cxn modelId="{6AFD74E4-AFDE-4898-9872-818DAAF9D46D}" type="presOf" srcId="{90D5207A-4549-4290-BF45-70B610F1F078}" destId="{4BD898EC-32C5-4329-B69F-3F0A65BA1DCE}" srcOrd="1" destOrd="0" presId="urn:microsoft.com/office/officeart/2005/8/layout/process1"/>
    <dgm:cxn modelId="{6E31AC47-CB67-43A6-8B32-903AC28E1A8F}" srcId="{4F6EEA89-AADE-46CD-B13F-A32363561456}" destId="{5394EB29-EFA9-48D2-8274-12DBA3891050}" srcOrd="3" destOrd="0" parTransId="{CC0389F2-6489-4EAE-94B2-C6D2DCC32F90}" sibTransId="{1C6EF8B3-B30D-4D6D-BFF2-1DA087AFC4FE}"/>
    <dgm:cxn modelId="{CDCBE2C5-A57C-49D8-B634-BE07FF0EDA84}" type="presOf" srcId="{4F6EEA89-AADE-46CD-B13F-A32363561456}" destId="{26C7E1BA-8DC4-4197-9D97-58D96D3C499E}" srcOrd="0" destOrd="0" presId="urn:microsoft.com/office/officeart/2005/8/layout/process1"/>
    <dgm:cxn modelId="{1C7D142B-2E97-47B9-8D29-CE4F38B5F061}" type="presParOf" srcId="{26C7E1BA-8DC4-4197-9D97-58D96D3C499E}" destId="{81D801B5-C7B4-4464-AF00-A56E159813E1}" srcOrd="0" destOrd="0" presId="urn:microsoft.com/office/officeart/2005/8/layout/process1"/>
    <dgm:cxn modelId="{957C6C4A-200D-4C94-91F5-200169E593B8}" type="presParOf" srcId="{26C7E1BA-8DC4-4197-9D97-58D96D3C499E}" destId="{3CCC47EC-C8E1-42EB-8852-A682076B2050}" srcOrd="1" destOrd="0" presId="urn:microsoft.com/office/officeart/2005/8/layout/process1"/>
    <dgm:cxn modelId="{052EA684-5C48-479D-B88A-130DD1712DA5}" type="presParOf" srcId="{3CCC47EC-C8E1-42EB-8852-A682076B2050}" destId="{243F279C-EE3E-4F11-9566-5226F03432DC}" srcOrd="0" destOrd="0" presId="urn:microsoft.com/office/officeart/2005/8/layout/process1"/>
    <dgm:cxn modelId="{4D959F52-2EF5-401D-9947-F7AA131F0F78}" type="presParOf" srcId="{26C7E1BA-8DC4-4197-9D97-58D96D3C499E}" destId="{E614D267-3B1C-42C7-8120-FC3196B7FFDE}" srcOrd="2" destOrd="0" presId="urn:microsoft.com/office/officeart/2005/8/layout/process1"/>
    <dgm:cxn modelId="{03411B2A-49DC-4443-8C6D-03FD6D8E3FEA}" type="presParOf" srcId="{26C7E1BA-8DC4-4197-9D97-58D96D3C499E}" destId="{BF8A1336-548C-43E1-ACED-91FED7999BC7}" srcOrd="3" destOrd="0" presId="urn:microsoft.com/office/officeart/2005/8/layout/process1"/>
    <dgm:cxn modelId="{C139654A-5347-42DC-9BAB-7DF40D5E4421}" type="presParOf" srcId="{BF8A1336-548C-43E1-ACED-91FED7999BC7}" destId="{49C75EF0-1FEA-4F25-856F-3971E9AC1807}" srcOrd="0" destOrd="0" presId="urn:microsoft.com/office/officeart/2005/8/layout/process1"/>
    <dgm:cxn modelId="{17A3D60D-95A4-43C8-932F-601B8DE94361}" type="presParOf" srcId="{26C7E1BA-8DC4-4197-9D97-58D96D3C499E}" destId="{ECD2FF27-588C-421F-8E62-0E75FCC14916}" srcOrd="4" destOrd="0" presId="urn:microsoft.com/office/officeart/2005/8/layout/process1"/>
    <dgm:cxn modelId="{A316AFB4-A678-4FCF-AA33-5A2EDE71E6BD}" type="presParOf" srcId="{26C7E1BA-8DC4-4197-9D97-58D96D3C499E}" destId="{E3284C90-3D00-4170-85B1-CA0F164987F4}" srcOrd="5" destOrd="0" presId="urn:microsoft.com/office/officeart/2005/8/layout/process1"/>
    <dgm:cxn modelId="{4CB355B6-3F85-49E2-9B9E-FF309D8C8CAF}" type="presParOf" srcId="{E3284C90-3D00-4170-85B1-CA0F164987F4}" destId="{4BD898EC-32C5-4329-B69F-3F0A65BA1DCE}" srcOrd="0" destOrd="0" presId="urn:microsoft.com/office/officeart/2005/8/layout/process1"/>
    <dgm:cxn modelId="{59FA5F7A-16FB-46C9-B2C2-639EAC957F1D}" type="presParOf" srcId="{26C7E1BA-8DC4-4197-9D97-58D96D3C499E}" destId="{4B66BAFE-1FC4-4B99-9040-E3FCA9F3507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0CF534-6E28-420F-949F-DB02FFD0E4B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4643A9-3B89-4B71-BBF0-7329889A6201}">
      <dgm:prSet phldrT="[Текст]"/>
      <dgm:spPr/>
      <dgm:t>
        <a:bodyPr/>
        <a:lstStyle/>
        <a:p>
          <a:r>
            <a:rPr lang="ru-RU" dirty="0" smtClean="0"/>
            <a:t>По сфере деятельности</a:t>
          </a:r>
          <a:endParaRPr lang="ru-RU" dirty="0"/>
        </a:p>
      </dgm:t>
    </dgm:pt>
    <dgm:pt modelId="{A2F10491-7C7B-4478-AF21-6DC282E99635}" type="parTrans" cxnId="{57C0646E-C2F4-453C-98EA-0478AD3D476A}">
      <dgm:prSet/>
      <dgm:spPr/>
      <dgm:t>
        <a:bodyPr/>
        <a:lstStyle/>
        <a:p>
          <a:endParaRPr lang="ru-RU"/>
        </a:p>
      </dgm:t>
    </dgm:pt>
    <dgm:pt modelId="{664B9A28-8D08-4237-AE30-65DC5EE4146C}" type="sibTrans" cxnId="{57C0646E-C2F4-453C-98EA-0478AD3D476A}">
      <dgm:prSet/>
      <dgm:spPr/>
      <dgm:t>
        <a:bodyPr/>
        <a:lstStyle/>
        <a:p>
          <a:endParaRPr lang="ru-RU"/>
        </a:p>
      </dgm:t>
    </dgm:pt>
    <dgm:pt modelId="{DA038DCA-1A95-432E-8CF2-2DEAAA234643}">
      <dgm:prSet phldrT="[Текст]"/>
      <dgm:spPr/>
      <dgm:t>
        <a:bodyPr/>
        <a:lstStyle/>
        <a:p>
          <a:r>
            <a:rPr lang="ru-RU" dirty="0" smtClean="0"/>
            <a:t>Социальные</a:t>
          </a:r>
          <a:endParaRPr lang="ru-RU" dirty="0"/>
        </a:p>
      </dgm:t>
    </dgm:pt>
    <dgm:pt modelId="{2CA013DE-A5A7-4898-A308-4C2345BF8829}" type="parTrans" cxnId="{0A5B1FD0-8524-419B-9EAE-113884CD7B8B}">
      <dgm:prSet/>
      <dgm:spPr/>
      <dgm:t>
        <a:bodyPr/>
        <a:lstStyle/>
        <a:p>
          <a:endParaRPr lang="ru-RU"/>
        </a:p>
      </dgm:t>
    </dgm:pt>
    <dgm:pt modelId="{BD97B8F1-D3D7-45E3-9C93-074503D1BF2F}" type="sibTrans" cxnId="{0A5B1FD0-8524-419B-9EAE-113884CD7B8B}">
      <dgm:prSet/>
      <dgm:spPr/>
      <dgm:t>
        <a:bodyPr/>
        <a:lstStyle/>
        <a:p>
          <a:endParaRPr lang="ru-RU"/>
        </a:p>
      </dgm:t>
    </dgm:pt>
    <dgm:pt modelId="{7EA1F106-AF83-4A6A-A61A-1D2FB4FE6701}">
      <dgm:prSet phldrT="[Текст]"/>
      <dgm:spPr/>
      <dgm:t>
        <a:bodyPr/>
        <a:lstStyle/>
        <a:p>
          <a:r>
            <a:rPr lang="ru-RU" dirty="0" smtClean="0"/>
            <a:t>По структуре</a:t>
          </a:r>
          <a:endParaRPr lang="ru-RU" dirty="0"/>
        </a:p>
      </dgm:t>
    </dgm:pt>
    <dgm:pt modelId="{2A1FACCE-A6F4-45DC-81CD-0FB0884EC15F}" type="parTrans" cxnId="{9A84E487-4A13-4180-BFC7-CDD18CE5170F}">
      <dgm:prSet/>
      <dgm:spPr/>
      <dgm:t>
        <a:bodyPr/>
        <a:lstStyle/>
        <a:p>
          <a:endParaRPr lang="ru-RU"/>
        </a:p>
      </dgm:t>
    </dgm:pt>
    <dgm:pt modelId="{98025B83-1E19-4E82-9EEB-59060C270C93}" type="sibTrans" cxnId="{9A84E487-4A13-4180-BFC7-CDD18CE5170F}">
      <dgm:prSet/>
      <dgm:spPr/>
      <dgm:t>
        <a:bodyPr/>
        <a:lstStyle/>
        <a:p>
          <a:endParaRPr lang="ru-RU"/>
        </a:p>
      </dgm:t>
    </dgm:pt>
    <dgm:pt modelId="{0AC7A7E2-1BFA-4549-B5DC-AFB0EDEA2E4C}">
      <dgm:prSet phldrT="[Текст]"/>
      <dgm:spPr/>
      <dgm:t>
        <a:bodyPr/>
        <a:lstStyle/>
        <a:p>
          <a:r>
            <a:rPr lang="ru-RU" dirty="0" err="1" smtClean="0"/>
            <a:t>Монопроект</a:t>
          </a:r>
          <a:endParaRPr lang="ru-RU" dirty="0"/>
        </a:p>
      </dgm:t>
    </dgm:pt>
    <dgm:pt modelId="{961211C2-4564-4C85-830E-C7FAC328598D}" type="parTrans" cxnId="{810A17EB-0233-45B8-AE72-4CE4B073B2E7}">
      <dgm:prSet/>
      <dgm:spPr/>
      <dgm:t>
        <a:bodyPr/>
        <a:lstStyle/>
        <a:p>
          <a:endParaRPr lang="ru-RU"/>
        </a:p>
      </dgm:t>
    </dgm:pt>
    <dgm:pt modelId="{31F6B446-D40B-4D6B-85F7-9A5A721C476C}" type="sibTrans" cxnId="{810A17EB-0233-45B8-AE72-4CE4B073B2E7}">
      <dgm:prSet/>
      <dgm:spPr/>
      <dgm:t>
        <a:bodyPr/>
        <a:lstStyle/>
        <a:p>
          <a:endParaRPr lang="ru-RU"/>
        </a:p>
      </dgm:t>
    </dgm:pt>
    <dgm:pt modelId="{244B5935-F39A-4B92-934B-589787388EED}">
      <dgm:prSet phldrT="[Текст]"/>
      <dgm:spPr/>
      <dgm:t>
        <a:bodyPr/>
        <a:lstStyle/>
        <a:p>
          <a:r>
            <a:rPr lang="ru-RU" dirty="0" smtClean="0"/>
            <a:t>По длительности</a:t>
          </a:r>
          <a:endParaRPr lang="ru-RU" dirty="0"/>
        </a:p>
      </dgm:t>
    </dgm:pt>
    <dgm:pt modelId="{9C296C48-C5C4-4FCB-816D-368A40BA94DD}" type="parTrans" cxnId="{EED79D3C-84B3-4B18-A364-7DBFF5A98AB8}">
      <dgm:prSet/>
      <dgm:spPr/>
      <dgm:t>
        <a:bodyPr/>
        <a:lstStyle/>
        <a:p>
          <a:endParaRPr lang="ru-RU"/>
        </a:p>
      </dgm:t>
    </dgm:pt>
    <dgm:pt modelId="{8CCFEB3F-C1F9-4D32-96F3-E1BE28905F4C}" type="sibTrans" cxnId="{EED79D3C-84B3-4B18-A364-7DBFF5A98AB8}">
      <dgm:prSet/>
      <dgm:spPr/>
      <dgm:t>
        <a:bodyPr/>
        <a:lstStyle/>
        <a:p>
          <a:endParaRPr lang="ru-RU"/>
        </a:p>
      </dgm:t>
    </dgm:pt>
    <dgm:pt modelId="{17C514FE-E410-46FE-B39A-C959EF25EE6E}">
      <dgm:prSet phldrT="[Текст]"/>
      <dgm:spPr/>
      <dgm:t>
        <a:bodyPr/>
        <a:lstStyle/>
        <a:p>
          <a:r>
            <a:rPr lang="ru-RU" dirty="0" smtClean="0"/>
            <a:t>Краткосрочные</a:t>
          </a:r>
          <a:endParaRPr lang="ru-RU" dirty="0"/>
        </a:p>
      </dgm:t>
    </dgm:pt>
    <dgm:pt modelId="{E1F5F127-40BD-4FFD-8761-1A1CC2B37097}" type="parTrans" cxnId="{5B4141DC-1DFD-48C3-A930-11649521A33B}">
      <dgm:prSet/>
      <dgm:spPr/>
      <dgm:t>
        <a:bodyPr/>
        <a:lstStyle/>
        <a:p>
          <a:endParaRPr lang="ru-RU"/>
        </a:p>
      </dgm:t>
    </dgm:pt>
    <dgm:pt modelId="{D1212739-07CC-4988-9089-8316F01658A6}" type="sibTrans" cxnId="{5B4141DC-1DFD-48C3-A930-11649521A33B}">
      <dgm:prSet/>
      <dgm:spPr/>
      <dgm:t>
        <a:bodyPr/>
        <a:lstStyle/>
        <a:p>
          <a:endParaRPr lang="ru-RU"/>
        </a:p>
      </dgm:t>
    </dgm:pt>
    <dgm:pt modelId="{4C806372-51C4-4EEB-86BF-D4558263DFDF}">
      <dgm:prSet phldrT="[Текст]"/>
      <dgm:spPr/>
      <dgm:t>
        <a:bodyPr/>
        <a:lstStyle/>
        <a:p>
          <a:r>
            <a:rPr lang="ru-RU" dirty="0" smtClean="0"/>
            <a:t>Технические</a:t>
          </a:r>
          <a:endParaRPr lang="ru-RU" dirty="0"/>
        </a:p>
      </dgm:t>
    </dgm:pt>
    <dgm:pt modelId="{54D66CDA-065A-403F-A709-6808B5E67657}" type="parTrans" cxnId="{8AB003BE-F51E-4096-BCA8-66D4DBCCE233}">
      <dgm:prSet/>
      <dgm:spPr/>
      <dgm:t>
        <a:bodyPr/>
        <a:lstStyle/>
        <a:p>
          <a:endParaRPr lang="ru-RU"/>
        </a:p>
      </dgm:t>
    </dgm:pt>
    <dgm:pt modelId="{F304FECB-F4CA-407C-9995-89DF584B75C2}" type="sibTrans" cxnId="{8AB003BE-F51E-4096-BCA8-66D4DBCCE233}">
      <dgm:prSet/>
      <dgm:spPr/>
      <dgm:t>
        <a:bodyPr/>
        <a:lstStyle/>
        <a:p>
          <a:endParaRPr lang="ru-RU"/>
        </a:p>
      </dgm:t>
    </dgm:pt>
    <dgm:pt modelId="{848B9FEC-332E-4167-AAED-88674B0930DD}">
      <dgm:prSet phldrT="[Текст]"/>
      <dgm:spPr/>
      <dgm:t>
        <a:bodyPr/>
        <a:lstStyle/>
        <a:p>
          <a:r>
            <a:rPr lang="ru-RU" dirty="0" smtClean="0"/>
            <a:t>Экономические</a:t>
          </a:r>
          <a:endParaRPr lang="ru-RU" dirty="0"/>
        </a:p>
      </dgm:t>
    </dgm:pt>
    <dgm:pt modelId="{67959312-A371-4917-9A35-5DEB2F8B1DA8}" type="parTrans" cxnId="{343207FD-7B61-47E3-BB7D-F068C9D3A4E9}">
      <dgm:prSet/>
      <dgm:spPr/>
      <dgm:t>
        <a:bodyPr/>
        <a:lstStyle/>
        <a:p>
          <a:endParaRPr lang="ru-RU"/>
        </a:p>
      </dgm:t>
    </dgm:pt>
    <dgm:pt modelId="{02C65D90-526D-4D1F-A84F-A14A015C2C8E}" type="sibTrans" cxnId="{343207FD-7B61-47E3-BB7D-F068C9D3A4E9}">
      <dgm:prSet/>
      <dgm:spPr/>
      <dgm:t>
        <a:bodyPr/>
        <a:lstStyle/>
        <a:p>
          <a:endParaRPr lang="ru-RU"/>
        </a:p>
      </dgm:t>
    </dgm:pt>
    <dgm:pt modelId="{54817B5D-C539-42DA-AE4A-AF6147D7330F}">
      <dgm:prSet phldrT="[Текст]"/>
      <dgm:spPr/>
      <dgm:t>
        <a:bodyPr/>
        <a:lstStyle/>
        <a:p>
          <a:r>
            <a:rPr lang="ru-RU" dirty="0" err="1" smtClean="0"/>
            <a:t>Мультипроект</a:t>
          </a:r>
          <a:endParaRPr lang="ru-RU" dirty="0"/>
        </a:p>
      </dgm:t>
    </dgm:pt>
    <dgm:pt modelId="{B33E89C0-A71B-4E73-9CA6-8372630B3E3D}" type="parTrans" cxnId="{A01A553E-E69B-4613-B47F-DEEEB8666BB5}">
      <dgm:prSet/>
      <dgm:spPr/>
      <dgm:t>
        <a:bodyPr/>
        <a:lstStyle/>
        <a:p>
          <a:endParaRPr lang="ru-RU"/>
        </a:p>
      </dgm:t>
    </dgm:pt>
    <dgm:pt modelId="{5D135160-9607-4DF4-A16B-8D532A99C374}" type="sibTrans" cxnId="{A01A553E-E69B-4613-B47F-DEEEB8666BB5}">
      <dgm:prSet/>
      <dgm:spPr/>
      <dgm:t>
        <a:bodyPr/>
        <a:lstStyle/>
        <a:p>
          <a:endParaRPr lang="ru-RU"/>
        </a:p>
      </dgm:t>
    </dgm:pt>
    <dgm:pt modelId="{05E38EA0-98B1-4EA1-A86F-FFAA7F615031}">
      <dgm:prSet phldrT="[Текст]"/>
      <dgm:spPr/>
      <dgm:t>
        <a:bodyPr/>
        <a:lstStyle/>
        <a:p>
          <a:r>
            <a:rPr lang="ru-RU" dirty="0" err="1" smtClean="0"/>
            <a:t>Мегапроект</a:t>
          </a:r>
          <a:endParaRPr lang="ru-RU" dirty="0"/>
        </a:p>
      </dgm:t>
    </dgm:pt>
    <dgm:pt modelId="{9995D0FB-0194-46AA-9224-083E771A1557}" type="parTrans" cxnId="{068356C9-DE91-4304-AD7B-558DB753DC68}">
      <dgm:prSet/>
      <dgm:spPr/>
      <dgm:t>
        <a:bodyPr/>
        <a:lstStyle/>
        <a:p>
          <a:endParaRPr lang="ru-RU"/>
        </a:p>
      </dgm:t>
    </dgm:pt>
    <dgm:pt modelId="{04B14A30-4D9D-4D75-8E28-721D8A2B7E60}" type="sibTrans" cxnId="{068356C9-DE91-4304-AD7B-558DB753DC68}">
      <dgm:prSet/>
      <dgm:spPr/>
      <dgm:t>
        <a:bodyPr/>
        <a:lstStyle/>
        <a:p>
          <a:endParaRPr lang="ru-RU"/>
        </a:p>
      </dgm:t>
    </dgm:pt>
    <dgm:pt modelId="{B4726250-023A-4FE4-B4A5-620F4B3D7E8F}">
      <dgm:prSet phldrT="[Текст]"/>
      <dgm:spPr/>
      <dgm:t>
        <a:bodyPr/>
        <a:lstStyle/>
        <a:p>
          <a:r>
            <a:rPr lang="ru-RU" dirty="0" smtClean="0"/>
            <a:t>Долгосрочные </a:t>
          </a:r>
          <a:endParaRPr lang="ru-RU" dirty="0"/>
        </a:p>
      </dgm:t>
    </dgm:pt>
    <dgm:pt modelId="{940442D0-7E92-4035-B46B-3A92E7D4DD16}" type="parTrans" cxnId="{595B9995-99DF-4B3D-AEB8-4953265C0AD8}">
      <dgm:prSet/>
      <dgm:spPr/>
      <dgm:t>
        <a:bodyPr/>
        <a:lstStyle/>
        <a:p>
          <a:endParaRPr lang="ru-RU"/>
        </a:p>
      </dgm:t>
    </dgm:pt>
    <dgm:pt modelId="{0FA5EC34-806C-4CBA-BEDF-722B67793564}" type="sibTrans" cxnId="{595B9995-99DF-4B3D-AEB8-4953265C0AD8}">
      <dgm:prSet/>
      <dgm:spPr/>
      <dgm:t>
        <a:bodyPr/>
        <a:lstStyle/>
        <a:p>
          <a:endParaRPr lang="ru-RU"/>
        </a:p>
      </dgm:t>
    </dgm:pt>
    <dgm:pt modelId="{090E1AF6-51F9-42A7-946A-A27BE6868548}">
      <dgm:prSet phldrT="[Текст]"/>
      <dgm:spPr/>
      <dgm:t>
        <a:bodyPr/>
        <a:lstStyle/>
        <a:p>
          <a:r>
            <a:rPr lang="ru-RU" dirty="0" smtClean="0"/>
            <a:t>Лимитные</a:t>
          </a:r>
          <a:endParaRPr lang="ru-RU" dirty="0"/>
        </a:p>
      </dgm:t>
    </dgm:pt>
    <dgm:pt modelId="{57A91383-EEB9-4834-9019-9F3238AA0607}" type="parTrans" cxnId="{6AD32AB1-68DF-4BBA-9CCB-066959B9CABD}">
      <dgm:prSet/>
      <dgm:spPr/>
      <dgm:t>
        <a:bodyPr/>
        <a:lstStyle/>
        <a:p>
          <a:endParaRPr lang="ru-RU"/>
        </a:p>
      </dgm:t>
    </dgm:pt>
    <dgm:pt modelId="{9600757E-8F57-4666-B6E9-75FB0E0C3AA4}" type="sibTrans" cxnId="{6AD32AB1-68DF-4BBA-9CCB-066959B9CABD}">
      <dgm:prSet/>
      <dgm:spPr/>
      <dgm:t>
        <a:bodyPr/>
        <a:lstStyle/>
        <a:p>
          <a:endParaRPr lang="ru-RU"/>
        </a:p>
      </dgm:t>
    </dgm:pt>
    <dgm:pt modelId="{8E0C2436-E6B5-4442-8DD0-664F9BD3841C}">
      <dgm:prSet/>
      <dgm:spPr/>
      <dgm:t>
        <a:bodyPr/>
        <a:lstStyle/>
        <a:p>
          <a:r>
            <a:rPr lang="ru-RU" dirty="0" smtClean="0"/>
            <a:t>По содержанию</a:t>
          </a:r>
          <a:endParaRPr lang="ru-RU" dirty="0"/>
        </a:p>
      </dgm:t>
    </dgm:pt>
    <dgm:pt modelId="{967E1941-307D-420E-9BCD-C4C7A00E0BBB}" type="parTrans" cxnId="{C5C11211-2C93-4972-AEAC-842AB26072F7}">
      <dgm:prSet/>
      <dgm:spPr/>
      <dgm:t>
        <a:bodyPr/>
        <a:lstStyle/>
        <a:p>
          <a:endParaRPr lang="ru-RU"/>
        </a:p>
      </dgm:t>
    </dgm:pt>
    <dgm:pt modelId="{666F9CE6-BDB7-4A10-8051-45848D613CBE}" type="sibTrans" cxnId="{C5C11211-2C93-4972-AEAC-842AB26072F7}">
      <dgm:prSet/>
      <dgm:spPr/>
      <dgm:t>
        <a:bodyPr/>
        <a:lstStyle/>
        <a:p>
          <a:endParaRPr lang="ru-RU"/>
        </a:p>
      </dgm:t>
    </dgm:pt>
    <dgm:pt modelId="{463223DE-9710-4176-A204-611D31346BED}">
      <dgm:prSet/>
      <dgm:spPr/>
      <dgm:t>
        <a:bodyPr/>
        <a:lstStyle/>
        <a:p>
          <a:r>
            <a:rPr lang="ru-RU" dirty="0" smtClean="0"/>
            <a:t>Информационные </a:t>
          </a:r>
          <a:endParaRPr lang="ru-RU" dirty="0"/>
        </a:p>
      </dgm:t>
    </dgm:pt>
    <dgm:pt modelId="{1E99D7B0-E197-4F3F-822A-8D4D0161E00E}" type="parTrans" cxnId="{76AD7E33-3B34-4932-95B8-E7F95BE26FA7}">
      <dgm:prSet/>
      <dgm:spPr/>
      <dgm:t>
        <a:bodyPr/>
        <a:lstStyle/>
        <a:p>
          <a:endParaRPr lang="ru-RU"/>
        </a:p>
      </dgm:t>
    </dgm:pt>
    <dgm:pt modelId="{384C017C-63FA-450E-8FD6-FEF6FD874562}" type="sibTrans" cxnId="{76AD7E33-3B34-4932-95B8-E7F95BE26FA7}">
      <dgm:prSet/>
      <dgm:spPr/>
      <dgm:t>
        <a:bodyPr/>
        <a:lstStyle/>
        <a:p>
          <a:endParaRPr lang="ru-RU"/>
        </a:p>
      </dgm:t>
    </dgm:pt>
    <dgm:pt modelId="{ACEF4134-2F2C-41FD-9DCD-D1C6F4ADBC91}">
      <dgm:prSet/>
      <dgm:spPr/>
      <dgm:t>
        <a:bodyPr/>
        <a:lstStyle/>
        <a:p>
          <a:r>
            <a:rPr lang="ru-RU" dirty="0" smtClean="0"/>
            <a:t>Игровые</a:t>
          </a:r>
          <a:endParaRPr lang="ru-RU" dirty="0"/>
        </a:p>
      </dgm:t>
    </dgm:pt>
    <dgm:pt modelId="{C692A580-5FF0-4D43-A720-7836CFB470A1}" type="parTrans" cxnId="{A6553E07-324B-4094-BE7C-6B6ED45FFC85}">
      <dgm:prSet/>
      <dgm:spPr/>
      <dgm:t>
        <a:bodyPr/>
        <a:lstStyle/>
        <a:p>
          <a:endParaRPr lang="ru-RU"/>
        </a:p>
      </dgm:t>
    </dgm:pt>
    <dgm:pt modelId="{94B7394D-8E4A-463B-A191-BB2D02DA7706}" type="sibTrans" cxnId="{A6553E07-324B-4094-BE7C-6B6ED45FFC85}">
      <dgm:prSet/>
      <dgm:spPr/>
      <dgm:t>
        <a:bodyPr/>
        <a:lstStyle/>
        <a:p>
          <a:endParaRPr lang="ru-RU"/>
        </a:p>
      </dgm:t>
    </dgm:pt>
    <dgm:pt modelId="{875FD891-8EEE-4C1D-A1F3-45BD585F6A31}">
      <dgm:prSet/>
      <dgm:spPr/>
      <dgm:t>
        <a:bodyPr/>
        <a:lstStyle/>
        <a:p>
          <a:r>
            <a:rPr lang="ru-RU" dirty="0" smtClean="0"/>
            <a:t>Творческие</a:t>
          </a:r>
          <a:endParaRPr lang="ru-RU" dirty="0"/>
        </a:p>
      </dgm:t>
    </dgm:pt>
    <dgm:pt modelId="{91687ED3-DEE7-4959-AB2F-6B54AF85D5B9}" type="parTrans" cxnId="{B7533260-D23C-4228-BBC7-F71B2B1AA836}">
      <dgm:prSet/>
      <dgm:spPr/>
      <dgm:t>
        <a:bodyPr/>
        <a:lstStyle/>
        <a:p>
          <a:endParaRPr lang="ru-RU"/>
        </a:p>
      </dgm:t>
    </dgm:pt>
    <dgm:pt modelId="{DBE47935-E0BA-4DEB-8E43-9B805BF4DBBF}" type="sibTrans" cxnId="{B7533260-D23C-4228-BBC7-F71B2B1AA836}">
      <dgm:prSet/>
      <dgm:spPr/>
      <dgm:t>
        <a:bodyPr/>
        <a:lstStyle/>
        <a:p>
          <a:endParaRPr lang="ru-RU"/>
        </a:p>
      </dgm:t>
    </dgm:pt>
    <dgm:pt modelId="{5D40960D-58CB-4E27-ACEF-0160B6519ADD}">
      <dgm:prSet/>
      <dgm:spPr/>
      <dgm:t>
        <a:bodyPr/>
        <a:lstStyle/>
        <a:p>
          <a:r>
            <a:rPr lang="ru-RU" dirty="0" smtClean="0"/>
            <a:t>Прикладные</a:t>
          </a:r>
          <a:endParaRPr lang="ru-RU" dirty="0"/>
        </a:p>
      </dgm:t>
    </dgm:pt>
    <dgm:pt modelId="{BED3AF8C-5E32-4CE7-9145-2656AA584FFC}" type="parTrans" cxnId="{E3388B41-8930-481B-B140-3617F466CB98}">
      <dgm:prSet/>
      <dgm:spPr/>
      <dgm:t>
        <a:bodyPr/>
        <a:lstStyle/>
        <a:p>
          <a:endParaRPr lang="ru-RU"/>
        </a:p>
      </dgm:t>
    </dgm:pt>
    <dgm:pt modelId="{A3A4EAC2-1407-4F64-8CB5-9FF60C3F9152}" type="sibTrans" cxnId="{E3388B41-8930-481B-B140-3617F466CB98}">
      <dgm:prSet/>
      <dgm:spPr/>
      <dgm:t>
        <a:bodyPr/>
        <a:lstStyle/>
        <a:p>
          <a:endParaRPr lang="ru-RU"/>
        </a:p>
      </dgm:t>
    </dgm:pt>
    <dgm:pt modelId="{01256889-D7CC-42B2-BD0F-0D51ED033779}">
      <dgm:prSet/>
      <dgm:spPr/>
      <dgm:t>
        <a:bodyPr/>
        <a:lstStyle/>
        <a:p>
          <a:r>
            <a:rPr lang="ru-RU" dirty="0" smtClean="0"/>
            <a:t>и т.д.</a:t>
          </a:r>
          <a:endParaRPr lang="ru-RU" dirty="0"/>
        </a:p>
      </dgm:t>
    </dgm:pt>
    <dgm:pt modelId="{D46E3B2D-4956-4C1A-8ACB-879F479A71A8}" type="parTrans" cxnId="{70942357-15E9-4CB3-AE82-29479223BEAB}">
      <dgm:prSet/>
      <dgm:spPr/>
      <dgm:t>
        <a:bodyPr/>
        <a:lstStyle/>
        <a:p>
          <a:endParaRPr lang="ru-RU"/>
        </a:p>
      </dgm:t>
    </dgm:pt>
    <dgm:pt modelId="{86C1CE9F-00BB-4467-B241-5D4FD7159700}" type="sibTrans" cxnId="{70942357-15E9-4CB3-AE82-29479223BEAB}">
      <dgm:prSet/>
      <dgm:spPr/>
      <dgm:t>
        <a:bodyPr/>
        <a:lstStyle/>
        <a:p>
          <a:endParaRPr lang="ru-RU"/>
        </a:p>
      </dgm:t>
    </dgm:pt>
    <dgm:pt modelId="{1768B069-4E05-4374-9856-A7118C615547}" type="pres">
      <dgm:prSet presAssocID="{E40CF534-6E28-420F-949F-DB02FFD0E4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017094-E7AE-4C25-8FDB-94A0312AA28D}" type="pres">
      <dgm:prSet presAssocID="{0C4643A9-3B89-4B71-BBF0-7329889A6201}" presName="composite" presStyleCnt="0"/>
      <dgm:spPr/>
    </dgm:pt>
    <dgm:pt modelId="{AE0B5ED6-2048-4E3C-AE86-C9968A515563}" type="pres">
      <dgm:prSet presAssocID="{0C4643A9-3B89-4B71-BBF0-7329889A620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AC1EB-886E-4E44-90C2-621DC87E96C0}" type="pres">
      <dgm:prSet presAssocID="{0C4643A9-3B89-4B71-BBF0-7329889A620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7FA4D-4A8C-49A5-BE59-BFF3BF866075}" type="pres">
      <dgm:prSet presAssocID="{664B9A28-8D08-4237-AE30-65DC5EE4146C}" presName="space" presStyleCnt="0"/>
      <dgm:spPr/>
    </dgm:pt>
    <dgm:pt modelId="{268F8AF7-2F28-4E33-A95E-42F1B652FA5D}" type="pres">
      <dgm:prSet presAssocID="{7EA1F106-AF83-4A6A-A61A-1D2FB4FE6701}" presName="composite" presStyleCnt="0"/>
      <dgm:spPr/>
    </dgm:pt>
    <dgm:pt modelId="{DD2D405B-67DD-4789-B580-FAA16F2318A1}" type="pres">
      <dgm:prSet presAssocID="{7EA1F106-AF83-4A6A-A61A-1D2FB4FE67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263DD-83CE-4673-89D8-F1BDCA813BC7}" type="pres">
      <dgm:prSet presAssocID="{7EA1F106-AF83-4A6A-A61A-1D2FB4FE67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7A28D-451A-4660-B4A4-1A46A0AE220E}" type="pres">
      <dgm:prSet presAssocID="{98025B83-1E19-4E82-9EEB-59060C270C93}" presName="space" presStyleCnt="0"/>
      <dgm:spPr/>
    </dgm:pt>
    <dgm:pt modelId="{5B03D793-DD09-469D-9335-B4916576707D}" type="pres">
      <dgm:prSet presAssocID="{244B5935-F39A-4B92-934B-589787388EED}" presName="composite" presStyleCnt="0"/>
      <dgm:spPr/>
    </dgm:pt>
    <dgm:pt modelId="{D4603493-2B65-4979-904C-473CDB0878DC}" type="pres">
      <dgm:prSet presAssocID="{244B5935-F39A-4B92-934B-589787388EE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5E2D3-D4D0-4154-A5CB-C910EF158F18}" type="pres">
      <dgm:prSet presAssocID="{244B5935-F39A-4B92-934B-589787388EE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346F8-FD16-4E4A-AD20-8116A9557D46}" type="pres">
      <dgm:prSet presAssocID="{8CCFEB3F-C1F9-4D32-96F3-E1BE28905F4C}" presName="space" presStyleCnt="0"/>
      <dgm:spPr/>
    </dgm:pt>
    <dgm:pt modelId="{FCBF1616-9477-4EC2-B179-4244DCE91FBB}" type="pres">
      <dgm:prSet presAssocID="{8E0C2436-E6B5-4442-8DD0-664F9BD3841C}" presName="composite" presStyleCnt="0"/>
      <dgm:spPr/>
    </dgm:pt>
    <dgm:pt modelId="{076B2769-019C-42F9-8CC3-41EAA6A0DB78}" type="pres">
      <dgm:prSet presAssocID="{8E0C2436-E6B5-4442-8DD0-664F9BD38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7D921-651C-440E-B3E1-3CA58DDCB3CD}" type="pres">
      <dgm:prSet presAssocID="{8E0C2436-E6B5-4442-8DD0-664F9BD3841C}" presName="desTx" presStyleLbl="alignAccFollowNode1" presStyleIdx="3" presStyleCnt="4" custLinFactNeighborX="-527" custLinFactNeighborY="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BA005-F7C3-45A8-A51A-77E386D5BC67}" type="presOf" srcId="{05E38EA0-98B1-4EA1-A86F-FFAA7F615031}" destId="{855263DD-83CE-4673-89D8-F1BDCA813BC7}" srcOrd="0" destOrd="2" presId="urn:microsoft.com/office/officeart/2005/8/layout/hList1"/>
    <dgm:cxn modelId="{810A17EB-0233-45B8-AE72-4CE4B073B2E7}" srcId="{7EA1F106-AF83-4A6A-A61A-1D2FB4FE6701}" destId="{0AC7A7E2-1BFA-4549-B5DC-AFB0EDEA2E4C}" srcOrd="0" destOrd="0" parTransId="{961211C2-4564-4C85-830E-C7FAC328598D}" sibTransId="{31F6B446-D40B-4D6B-85F7-9A5A721C476C}"/>
    <dgm:cxn modelId="{185EBEF3-80C2-4ACF-A6C2-1558847D997C}" type="presOf" srcId="{090E1AF6-51F9-42A7-946A-A27BE6868548}" destId="{4755E2D3-D4D0-4154-A5CB-C910EF158F18}" srcOrd="0" destOrd="1" presId="urn:microsoft.com/office/officeart/2005/8/layout/hList1"/>
    <dgm:cxn modelId="{91D3CD2A-2EF8-4F3A-A365-527F5FE5359A}" type="presOf" srcId="{875FD891-8EEE-4C1D-A1F3-45BD585F6A31}" destId="{9FD7D921-651C-440E-B3E1-3CA58DDCB3CD}" srcOrd="0" destOrd="2" presId="urn:microsoft.com/office/officeart/2005/8/layout/hList1"/>
    <dgm:cxn modelId="{08941CF0-A3C3-40E6-A710-936D4EA06E9C}" type="presOf" srcId="{848B9FEC-332E-4167-AAED-88674B0930DD}" destId="{FA1AC1EB-886E-4E44-90C2-621DC87E96C0}" srcOrd="0" destOrd="2" presId="urn:microsoft.com/office/officeart/2005/8/layout/hList1"/>
    <dgm:cxn modelId="{665BFD35-05BE-435D-AAC3-7A25786282D7}" type="presOf" srcId="{01256889-D7CC-42B2-BD0F-0D51ED033779}" destId="{9FD7D921-651C-440E-B3E1-3CA58DDCB3CD}" srcOrd="0" destOrd="4" presId="urn:microsoft.com/office/officeart/2005/8/layout/hList1"/>
    <dgm:cxn modelId="{A01A553E-E69B-4613-B47F-DEEEB8666BB5}" srcId="{7EA1F106-AF83-4A6A-A61A-1D2FB4FE6701}" destId="{54817B5D-C539-42DA-AE4A-AF6147D7330F}" srcOrd="1" destOrd="0" parTransId="{B33E89C0-A71B-4E73-9CA6-8372630B3E3D}" sibTransId="{5D135160-9607-4DF4-A16B-8D532A99C374}"/>
    <dgm:cxn modelId="{70942357-15E9-4CB3-AE82-29479223BEAB}" srcId="{8E0C2436-E6B5-4442-8DD0-664F9BD3841C}" destId="{01256889-D7CC-42B2-BD0F-0D51ED033779}" srcOrd="4" destOrd="0" parTransId="{D46E3B2D-4956-4C1A-8ACB-879F479A71A8}" sibTransId="{86C1CE9F-00BB-4467-B241-5D4FD7159700}"/>
    <dgm:cxn modelId="{0A6EE386-ED33-4E5B-9983-7226790DF412}" type="presOf" srcId="{B4726250-023A-4FE4-B4A5-620F4B3D7E8F}" destId="{4755E2D3-D4D0-4154-A5CB-C910EF158F18}" srcOrd="0" destOrd="2" presId="urn:microsoft.com/office/officeart/2005/8/layout/hList1"/>
    <dgm:cxn modelId="{C5C11211-2C93-4972-AEAC-842AB26072F7}" srcId="{E40CF534-6E28-420F-949F-DB02FFD0E4B1}" destId="{8E0C2436-E6B5-4442-8DD0-664F9BD3841C}" srcOrd="3" destOrd="0" parTransId="{967E1941-307D-420E-9BCD-C4C7A00E0BBB}" sibTransId="{666F9CE6-BDB7-4A10-8051-45848D613CBE}"/>
    <dgm:cxn modelId="{57C0646E-C2F4-453C-98EA-0478AD3D476A}" srcId="{E40CF534-6E28-420F-949F-DB02FFD0E4B1}" destId="{0C4643A9-3B89-4B71-BBF0-7329889A6201}" srcOrd="0" destOrd="0" parTransId="{A2F10491-7C7B-4478-AF21-6DC282E99635}" sibTransId="{664B9A28-8D08-4237-AE30-65DC5EE4146C}"/>
    <dgm:cxn modelId="{21802525-BC79-4E54-A777-8A3043510B2D}" type="presOf" srcId="{17C514FE-E410-46FE-B39A-C959EF25EE6E}" destId="{4755E2D3-D4D0-4154-A5CB-C910EF158F18}" srcOrd="0" destOrd="0" presId="urn:microsoft.com/office/officeart/2005/8/layout/hList1"/>
    <dgm:cxn modelId="{595B9995-99DF-4B3D-AEB8-4953265C0AD8}" srcId="{244B5935-F39A-4B92-934B-589787388EED}" destId="{B4726250-023A-4FE4-B4A5-620F4B3D7E8F}" srcOrd="2" destOrd="0" parTransId="{940442D0-7E92-4035-B46B-3A92E7D4DD16}" sibTransId="{0FA5EC34-806C-4CBA-BEDF-722B67793564}"/>
    <dgm:cxn modelId="{068356C9-DE91-4304-AD7B-558DB753DC68}" srcId="{7EA1F106-AF83-4A6A-A61A-1D2FB4FE6701}" destId="{05E38EA0-98B1-4EA1-A86F-FFAA7F615031}" srcOrd="2" destOrd="0" parTransId="{9995D0FB-0194-46AA-9224-083E771A1557}" sibTransId="{04B14A30-4D9D-4D75-8E28-721D8A2B7E60}"/>
    <dgm:cxn modelId="{9A84E487-4A13-4180-BFC7-CDD18CE5170F}" srcId="{E40CF534-6E28-420F-949F-DB02FFD0E4B1}" destId="{7EA1F106-AF83-4A6A-A61A-1D2FB4FE6701}" srcOrd="1" destOrd="0" parTransId="{2A1FACCE-A6F4-45DC-81CD-0FB0884EC15F}" sibTransId="{98025B83-1E19-4E82-9EEB-59060C270C93}"/>
    <dgm:cxn modelId="{B3D7CD41-06BD-4AB4-A3DC-2964A76256C8}" type="presOf" srcId="{463223DE-9710-4176-A204-611D31346BED}" destId="{9FD7D921-651C-440E-B3E1-3CA58DDCB3CD}" srcOrd="0" destOrd="0" presId="urn:microsoft.com/office/officeart/2005/8/layout/hList1"/>
    <dgm:cxn modelId="{99346AD6-C2F1-4AE8-8E36-34AA82B4BD7A}" type="presOf" srcId="{ACEF4134-2F2C-41FD-9DCD-D1C6F4ADBC91}" destId="{9FD7D921-651C-440E-B3E1-3CA58DDCB3CD}" srcOrd="0" destOrd="1" presId="urn:microsoft.com/office/officeart/2005/8/layout/hList1"/>
    <dgm:cxn modelId="{343207FD-7B61-47E3-BB7D-F068C9D3A4E9}" srcId="{0C4643A9-3B89-4B71-BBF0-7329889A6201}" destId="{848B9FEC-332E-4167-AAED-88674B0930DD}" srcOrd="2" destOrd="0" parTransId="{67959312-A371-4917-9A35-5DEB2F8B1DA8}" sibTransId="{02C65D90-526D-4D1F-A84F-A14A015C2C8E}"/>
    <dgm:cxn modelId="{6AD32AB1-68DF-4BBA-9CCB-066959B9CABD}" srcId="{244B5935-F39A-4B92-934B-589787388EED}" destId="{090E1AF6-51F9-42A7-946A-A27BE6868548}" srcOrd="1" destOrd="0" parTransId="{57A91383-EEB9-4834-9019-9F3238AA0607}" sibTransId="{9600757E-8F57-4666-B6E9-75FB0E0C3AA4}"/>
    <dgm:cxn modelId="{EED79D3C-84B3-4B18-A364-7DBFF5A98AB8}" srcId="{E40CF534-6E28-420F-949F-DB02FFD0E4B1}" destId="{244B5935-F39A-4B92-934B-589787388EED}" srcOrd="2" destOrd="0" parTransId="{9C296C48-C5C4-4FCB-816D-368A40BA94DD}" sibTransId="{8CCFEB3F-C1F9-4D32-96F3-E1BE28905F4C}"/>
    <dgm:cxn modelId="{681A39CB-3FD7-4E6B-A83F-FB98DE8B689B}" type="presOf" srcId="{E40CF534-6E28-420F-949F-DB02FFD0E4B1}" destId="{1768B069-4E05-4374-9856-A7118C615547}" srcOrd="0" destOrd="0" presId="urn:microsoft.com/office/officeart/2005/8/layout/hList1"/>
    <dgm:cxn modelId="{EBC1195A-96FE-4AF7-AF00-B783047C407F}" type="presOf" srcId="{8E0C2436-E6B5-4442-8DD0-664F9BD3841C}" destId="{076B2769-019C-42F9-8CC3-41EAA6A0DB78}" srcOrd="0" destOrd="0" presId="urn:microsoft.com/office/officeart/2005/8/layout/hList1"/>
    <dgm:cxn modelId="{5B4141DC-1DFD-48C3-A930-11649521A33B}" srcId="{244B5935-F39A-4B92-934B-589787388EED}" destId="{17C514FE-E410-46FE-B39A-C959EF25EE6E}" srcOrd="0" destOrd="0" parTransId="{E1F5F127-40BD-4FFD-8761-1A1CC2B37097}" sibTransId="{D1212739-07CC-4988-9089-8316F01658A6}"/>
    <dgm:cxn modelId="{CF33807F-C811-41DD-9543-C7B31C553EB6}" type="presOf" srcId="{54817B5D-C539-42DA-AE4A-AF6147D7330F}" destId="{855263DD-83CE-4673-89D8-F1BDCA813BC7}" srcOrd="0" destOrd="1" presId="urn:microsoft.com/office/officeart/2005/8/layout/hList1"/>
    <dgm:cxn modelId="{11EB6C61-85CE-4721-B543-4CDD9E1106ED}" type="presOf" srcId="{DA038DCA-1A95-432E-8CF2-2DEAAA234643}" destId="{FA1AC1EB-886E-4E44-90C2-621DC87E96C0}" srcOrd="0" destOrd="0" presId="urn:microsoft.com/office/officeart/2005/8/layout/hList1"/>
    <dgm:cxn modelId="{B7533260-D23C-4228-BBC7-F71B2B1AA836}" srcId="{8E0C2436-E6B5-4442-8DD0-664F9BD3841C}" destId="{875FD891-8EEE-4C1D-A1F3-45BD585F6A31}" srcOrd="2" destOrd="0" parTransId="{91687ED3-DEE7-4959-AB2F-6B54AF85D5B9}" sibTransId="{DBE47935-E0BA-4DEB-8E43-9B805BF4DBBF}"/>
    <dgm:cxn modelId="{125106CD-35CE-4696-983D-F13B3EAA7B79}" type="presOf" srcId="{7EA1F106-AF83-4A6A-A61A-1D2FB4FE6701}" destId="{DD2D405B-67DD-4789-B580-FAA16F2318A1}" srcOrd="0" destOrd="0" presId="urn:microsoft.com/office/officeart/2005/8/layout/hList1"/>
    <dgm:cxn modelId="{8AB003BE-F51E-4096-BCA8-66D4DBCCE233}" srcId="{0C4643A9-3B89-4B71-BBF0-7329889A6201}" destId="{4C806372-51C4-4EEB-86BF-D4558263DFDF}" srcOrd="1" destOrd="0" parTransId="{54D66CDA-065A-403F-A709-6808B5E67657}" sibTransId="{F304FECB-F4CA-407C-9995-89DF584B75C2}"/>
    <dgm:cxn modelId="{0A5B1FD0-8524-419B-9EAE-113884CD7B8B}" srcId="{0C4643A9-3B89-4B71-BBF0-7329889A6201}" destId="{DA038DCA-1A95-432E-8CF2-2DEAAA234643}" srcOrd="0" destOrd="0" parTransId="{2CA013DE-A5A7-4898-A308-4C2345BF8829}" sibTransId="{BD97B8F1-D3D7-45E3-9C93-074503D1BF2F}"/>
    <dgm:cxn modelId="{76AD7E33-3B34-4932-95B8-E7F95BE26FA7}" srcId="{8E0C2436-E6B5-4442-8DD0-664F9BD3841C}" destId="{463223DE-9710-4176-A204-611D31346BED}" srcOrd="0" destOrd="0" parTransId="{1E99D7B0-E197-4F3F-822A-8D4D0161E00E}" sibTransId="{384C017C-63FA-450E-8FD6-FEF6FD874562}"/>
    <dgm:cxn modelId="{EF2609F9-2450-49AD-B660-C6F9F3D1C6E6}" type="presOf" srcId="{0AC7A7E2-1BFA-4549-B5DC-AFB0EDEA2E4C}" destId="{855263DD-83CE-4673-89D8-F1BDCA813BC7}" srcOrd="0" destOrd="0" presId="urn:microsoft.com/office/officeart/2005/8/layout/hList1"/>
    <dgm:cxn modelId="{A6553E07-324B-4094-BE7C-6B6ED45FFC85}" srcId="{8E0C2436-E6B5-4442-8DD0-664F9BD3841C}" destId="{ACEF4134-2F2C-41FD-9DCD-D1C6F4ADBC91}" srcOrd="1" destOrd="0" parTransId="{C692A580-5FF0-4D43-A720-7836CFB470A1}" sibTransId="{94B7394D-8E4A-463B-A191-BB2D02DA7706}"/>
    <dgm:cxn modelId="{4F777493-4794-4FCB-AF72-36FEE10EC0D9}" type="presOf" srcId="{4C806372-51C4-4EEB-86BF-D4558263DFDF}" destId="{FA1AC1EB-886E-4E44-90C2-621DC87E96C0}" srcOrd="0" destOrd="1" presId="urn:microsoft.com/office/officeart/2005/8/layout/hList1"/>
    <dgm:cxn modelId="{E3388B41-8930-481B-B140-3617F466CB98}" srcId="{8E0C2436-E6B5-4442-8DD0-664F9BD3841C}" destId="{5D40960D-58CB-4E27-ACEF-0160B6519ADD}" srcOrd="3" destOrd="0" parTransId="{BED3AF8C-5E32-4CE7-9145-2656AA584FFC}" sibTransId="{A3A4EAC2-1407-4F64-8CB5-9FF60C3F9152}"/>
    <dgm:cxn modelId="{599B0648-CC9C-458A-B5DF-24DD6945026C}" type="presOf" srcId="{0C4643A9-3B89-4B71-BBF0-7329889A6201}" destId="{AE0B5ED6-2048-4E3C-AE86-C9968A515563}" srcOrd="0" destOrd="0" presId="urn:microsoft.com/office/officeart/2005/8/layout/hList1"/>
    <dgm:cxn modelId="{2AE04560-9B28-4AFA-8447-25A5323ED817}" type="presOf" srcId="{5D40960D-58CB-4E27-ACEF-0160B6519ADD}" destId="{9FD7D921-651C-440E-B3E1-3CA58DDCB3CD}" srcOrd="0" destOrd="3" presId="urn:microsoft.com/office/officeart/2005/8/layout/hList1"/>
    <dgm:cxn modelId="{12562AE3-5A84-4571-80BB-1EE92DEDE32F}" type="presOf" srcId="{244B5935-F39A-4B92-934B-589787388EED}" destId="{D4603493-2B65-4979-904C-473CDB0878DC}" srcOrd="0" destOrd="0" presId="urn:microsoft.com/office/officeart/2005/8/layout/hList1"/>
    <dgm:cxn modelId="{01DFDE24-C1F3-402E-BD5C-86A27D4CCA5D}" type="presParOf" srcId="{1768B069-4E05-4374-9856-A7118C615547}" destId="{B1017094-E7AE-4C25-8FDB-94A0312AA28D}" srcOrd="0" destOrd="0" presId="urn:microsoft.com/office/officeart/2005/8/layout/hList1"/>
    <dgm:cxn modelId="{B0D53855-D0F8-48EF-898B-9319C63AA262}" type="presParOf" srcId="{B1017094-E7AE-4C25-8FDB-94A0312AA28D}" destId="{AE0B5ED6-2048-4E3C-AE86-C9968A515563}" srcOrd="0" destOrd="0" presId="urn:microsoft.com/office/officeart/2005/8/layout/hList1"/>
    <dgm:cxn modelId="{2231CE39-D178-42E5-BC90-AA9E37F1964C}" type="presParOf" srcId="{B1017094-E7AE-4C25-8FDB-94A0312AA28D}" destId="{FA1AC1EB-886E-4E44-90C2-621DC87E96C0}" srcOrd="1" destOrd="0" presId="urn:microsoft.com/office/officeart/2005/8/layout/hList1"/>
    <dgm:cxn modelId="{60DA01A5-BF17-4608-BD24-637186CFCEF4}" type="presParOf" srcId="{1768B069-4E05-4374-9856-A7118C615547}" destId="{A1B7FA4D-4A8C-49A5-BE59-BFF3BF866075}" srcOrd="1" destOrd="0" presId="urn:microsoft.com/office/officeart/2005/8/layout/hList1"/>
    <dgm:cxn modelId="{4D0EA9FA-0803-4D70-91FC-43E5A76D77D6}" type="presParOf" srcId="{1768B069-4E05-4374-9856-A7118C615547}" destId="{268F8AF7-2F28-4E33-A95E-42F1B652FA5D}" srcOrd="2" destOrd="0" presId="urn:microsoft.com/office/officeart/2005/8/layout/hList1"/>
    <dgm:cxn modelId="{106CAF09-B119-4A6C-B23A-5029F63065BD}" type="presParOf" srcId="{268F8AF7-2F28-4E33-A95E-42F1B652FA5D}" destId="{DD2D405B-67DD-4789-B580-FAA16F2318A1}" srcOrd="0" destOrd="0" presId="urn:microsoft.com/office/officeart/2005/8/layout/hList1"/>
    <dgm:cxn modelId="{25985BB4-DEB8-4269-9748-AD3986A0F48B}" type="presParOf" srcId="{268F8AF7-2F28-4E33-A95E-42F1B652FA5D}" destId="{855263DD-83CE-4673-89D8-F1BDCA813BC7}" srcOrd="1" destOrd="0" presId="urn:microsoft.com/office/officeart/2005/8/layout/hList1"/>
    <dgm:cxn modelId="{B9A6D0B8-60B8-45AA-A457-D7F745DE54AA}" type="presParOf" srcId="{1768B069-4E05-4374-9856-A7118C615547}" destId="{AEE7A28D-451A-4660-B4A4-1A46A0AE220E}" srcOrd="3" destOrd="0" presId="urn:microsoft.com/office/officeart/2005/8/layout/hList1"/>
    <dgm:cxn modelId="{9126CC5A-0169-492F-B823-112A63E689B0}" type="presParOf" srcId="{1768B069-4E05-4374-9856-A7118C615547}" destId="{5B03D793-DD09-469D-9335-B4916576707D}" srcOrd="4" destOrd="0" presId="urn:microsoft.com/office/officeart/2005/8/layout/hList1"/>
    <dgm:cxn modelId="{CE3151F9-D1E6-41B4-A10A-374F169C4B9A}" type="presParOf" srcId="{5B03D793-DD09-469D-9335-B4916576707D}" destId="{D4603493-2B65-4979-904C-473CDB0878DC}" srcOrd="0" destOrd="0" presId="urn:microsoft.com/office/officeart/2005/8/layout/hList1"/>
    <dgm:cxn modelId="{07B90D75-92D1-46EF-91DE-156CED1446B6}" type="presParOf" srcId="{5B03D793-DD09-469D-9335-B4916576707D}" destId="{4755E2D3-D4D0-4154-A5CB-C910EF158F18}" srcOrd="1" destOrd="0" presId="urn:microsoft.com/office/officeart/2005/8/layout/hList1"/>
    <dgm:cxn modelId="{C02519BF-728D-4119-ADB6-1091B1F3A03C}" type="presParOf" srcId="{1768B069-4E05-4374-9856-A7118C615547}" destId="{F61346F8-FD16-4E4A-AD20-8116A9557D46}" srcOrd="5" destOrd="0" presId="urn:microsoft.com/office/officeart/2005/8/layout/hList1"/>
    <dgm:cxn modelId="{22F0835A-8911-47F0-A253-C1BEEE213257}" type="presParOf" srcId="{1768B069-4E05-4374-9856-A7118C615547}" destId="{FCBF1616-9477-4EC2-B179-4244DCE91FBB}" srcOrd="6" destOrd="0" presId="urn:microsoft.com/office/officeart/2005/8/layout/hList1"/>
    <dgm:cxn modelId="{3ACEDF68-2ED3-44CA-A79B-E26B4C243149}" type="presParOf" srcId="{FCBF1616-9477-4EC2-B179-4244DCE91FBB}" destId="{076B2769-019C-42F9-8CC3-41EAA6A0DB78}" srcOrd="0" destOrd="0" presId="urn:microsoft.com/office/officeart/2005/8/layout/hList1"/>
    <dgm:cxn modelId="{572E33CA-E0E8-4B20-9BFA-9896BFD6D317}" type="presParOf" srcId="{FCBF1616-9477-4EC2-B179-4244DCE91FBB}" destId="{9FD7D921-651C-440E-B3E1-3CA58DDCB3C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AA231E-8068-467F-AADF-2FD565174C6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24DF6C9-C1DF-406B-AC70-22DC1D090D5A}">
      <dgm:prSet phldrT="[Текст]"/>
      <dgm:spPr/>
      <dgm:t>
        <a:bodyPr/>
        <a:lstStyle/>
        <a:p>
          <a:pPr algn="ctr"/>
          <a:r>
            <a:rPr lang="ru-RU" dirty="0" smtClean="0"/>
            <a:t>Исполнительский</a:t>
          </a:r>
          <a:endParaRPr lang="ru-RU" dirty="0"/>
        </a:p>
      </dgm:t>
    </dgm:pt>
    <dgm:pt modelId="{9D77710E-0824-4DFA-AC24-E333553E39A7}" type="parTrans" cxnId="{14B7A76B-91CF-4015-8D70-35F9AEB8A8B0}">
      <dgm:prSet/>
      <dgm:spPr/>
      <dgm:t>
        <a:bodyPr/>
        <a:lstStyle/>
        <a:p>
          <a:pPr algn="ctr"/>
          <a:endParaRPr lang="ru-RU"/>
        </a:p>
      </dgm:t>
    </dgm:pt>
    <dgm:pt modelId="{7759467C-648B-4D1B-801D-5C9E7B476E60}" type="sibTrans" cxnId="{14B7A76B-91CF-4015-8D70-35F9AEB8A8B0}">
      <dgm:prSet/>
      <dgm:spPr/>
      <dgm:t>
        <a:bodyPr/>
        <a:lstStyle/>
        <a:p>
          <a:pPr algn="ctr"/>
          <a:endParaRPr lang="ru-RU"/>
        </a:p>
      </dgm:t>
    </dgm:pt>
    <dgm:pt modelId="{115A1AEC-5D68-485E-B044-2148EF9EACD7}">
      <dgm:prSet phldrT="[Текст]"/>
      <dgm:spPr/>
      <dgm:t>
        <a:bodyPr/>
        <a:lstStyle/>
        <a:p>
          <a:pPr algn="ctr"/>
          <a:r>
            <a:rPr lang="ru-RU" dirty="0" smtClean="0"/>
            <a:t>Конструктивный</a:t>
          </a:r>
          <a:endParaRPr lang="ru-RU" dirty="0"/>
        </a:p>
      </dgm:t>
    </dgm:pt>
    <dgm:pt modelId="{2ECF7B02-46DE-48E2-92EC-3152622EE1E4}" type="parTrans" cxnId="{AA7286D0-A51D-4EDF-BBD7-E0ED3024CD27}">
      <dgm:prSet/>
      <dgm:spPr/>
      <dgm:t>
        <a:bodyPr/>
        <a:lstStyle/>
        <a:p>
          <a:pPr algn="ctr"/>
          <a:endParaRPr lang="ru-RU"/>
        </a:p>
      </dgm:t>
    </dgm:pt>
    <dgm:pt modelId="{9EE471B3-F369-450F-BF66-7B1334FA90FB}" type="sibTrans" cxnId="{AA7286D0-A51D-4EDF-BBD7-E0ED3024CD27}">
      <dgm:prSet/>
      <dgm:spPr/>
      <dgm:t>
        <a:bodyPr/>
        <a:lstStyle/>
        <a:p>
          <a:pPr algn="ctr"/>
          <a:endParaRPr lang="ru-RU"/>
        </a:p>
      </dgm:t>
    </dgm:pt>
    <dgm:pt modelId="{DD79A7B9-5256-49E3-86C5-97C2265F803B}">
      <dgm:prSet phldrT="[Текст]"/>
      <dgm:spPr/>
      <dgm:t>
        <a:bodyPr/>
        <a:lstStyle/>
        <a:p>
          <a:pPr algn="ctr"/>
          <a:r>
            <a:rPr lang="ru-RU" dirty="0" smtClean="0"/>
            <a:t>Творческий</a:t>
          </a:r>
          <a:endParaRPr lang="ru-RU" dirty="0"/>
        </a:p>
      </dgm:t>
    </dgm:pt>
    <dgm:pt modelId="{455466F6-15FC-45C6-9B25-692E57523772}" type="parTrans" cxnId="{A1E1236E-4143-44C0-B493-601CF040CCDA}">
      <dgm:prSet/>
      <dgm:spPr/>
      <dgm:t>
        <a:bodyPr/>
        <a:lstStyle/>
        <a:p>
          <a:pPr algn="ctr"/>
          <a:endParaRPr lang="ru-RU"/>
        </a:p>
      </dgm:t>
    </dgm:pt>
    <dgm:pt modelId="{D736BBA6-62D8-4532-8ED8-3E76BFCD5638}" type="sibTrans" cxnId="{A1E1236E-4143-44C0-B493-601CF040CCDA}">
      <dgm:prSet/>
      <dgm:spPr/>
      <dgm:t>
        <a:bodyPr/>
        <a:lstStyle/>
        <a:p>
          <a:pPr algn="ctr"/>
          <a:endParaRPr lang="ru-RU"/>
        </a:p>
      </dgm:t>
    </dgm:pt>
    <dgm:pt modelId="{6EACF92E-B31F-4418-A92B-63CBA36EB5B4}" type="pres">
      <dgm:prSet presAssocID="{7DAA231E-8068-467F-AADF-2FD565174C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E290FE-DA11-474E-AF5F-00435FCFE16E}" type="pres">
      <dgm:prSet presAssocID="{E24DF6C9-C1DF-406B-AC70-22DC1D090D5A}" presName="parentLin" presStyleCnt="0"/>
      <dgm:spPr/>
    </dgm:pt>
    <dgm:pt modelId="{93F9ED0A-3295-46E3-8DBD-0C5CB888DE7E}" type="pres">
      <dgm:prSet presAssocID="{E24DF6C9-C1DF-406B-AC70-22DC1D090D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52A813-7162-43BB-8C4E-2E60D2166C33}" type="pres">
      <dgm:prSet presAssocID="{E24DF6C9-C1DF-406B-AC70-22DC1D090D5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DDFEC-E02E-499B-B849-B969B0520CD9}" type="pres">
      <dgm:prSet presAssocID="{E24DF6C9-C1DF-406B-AC70-22DC1D090D5A}" presName="negativeSpace" presStyleCnt="0"/>
      <dgm:spPr/>
    </dgm:pt>
    <dgm:pt modelId="{499F1491-A925-49A9-A8BF-A88F38B80355}" type="pres">
      <dgm:prSet presAssocID="{E24DF6C9-C1DF-406B-AC70-22DC1D090D5A}" presName="childText" presStyleLbl="conFgAcc1" presStyleIdx="0" presStyleCnt="3">
        <dgm:presLayoutVars>
          <dgm:bulletEnabled val="1"/>
        </dgm:presLayoutVars>
      </dgm:prSet>
      <dgm:spPr/>
    </dgm:pt>
    <dgm:pt modelId="{ABF2393D-8FB7-45DA-9B30-90B4FE12D3EE}" type="pres">
      <dgm:prSet presAssocID="{7759467C-648B-4D1B-801D-5C9E7B476E60}" presName="spaceBetweenRectangles" presStyleCnt="0"/>
      <dgm:spPr/>
    </dgm:pt>
    <dgm:pt modelId="{B6EB5555-E23E-48F8-A6C6-EE699790AFB0}" type="pres">
      <dgm:prSet presAssocID="{115A1AEC-5D68-485E-B044-2148EF9EACD7}" presName="parentLin" presStyleCnt="0"/>
      <dgm:spPr/>
    </dgm:pt>
    <dgm:pt modelId="{F29112DC-8298-45B8-81E9-4E8C2C656CCD}" type="pres">
      <dgm:prSet presAssocID="{115A1AEC-5D68-485E-B044-2148EF9EACD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B55708-F91B-4337-A682-A384F26ED5AB}" type="pres">
      <dgm:prSet presAssocID="{115A1AEC-5D68-485E-B044-2148EF9EAC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7B672-94C4-41EF-993D-351FEBC37E62}" type="pres">
      <dgm:prSet presAssocID="{115A1AEC-5D68-485E-B044-2148EF9EACD7}" presName="negativeSpace" presStyleCnt="0"/>
      <dgm:spPr/>
    </dgm:pt>
    <dgm:pt modelId="{F2CC7100-65E3-4236-A50F-2A558B480C87}" type="pres">
      <dgm:prSet presAssocID="{115A1AEC-5D68-485E-B044-2148EF9EACD7}" presName="childText" presStyleLbl="conFgAcc1" presStyleIdx="1" presStyleCnt="3">
        <dgm:presLayoutVars>
          <dgm:bulletEnabled val="1"/>
        </dgm:presLayoutVars>
      </dgm:prSet>
      <dgm:spPr/>
    </dgm:pt>
    <dgm:pt modelId="{4EBB0959-6EF3-49C6-A1E7-B38A71D34DDA}" type="pres">
      <dgm:prSet presAssocID="{9EE471B3-F369-450F-BF66-7B1334FA90FB}" presName="spaceBetweenRectangles" presStyleCnt="0"/>
      <dgm:spPr/>
    </dgm:pt>
    <dgm:pt modelId="{68139B3B-45DD-4882-BE43-6E24FC3A72F2}" type="pres">
      <dgm:prSet presAssocID="{DD79A7B9-5256-49E3-86C5-97C2265F803B}" presName="parentLin" presStyleCnt="0"/>
      <dgm:spPr/>
    </dgm:pt>
    <dgm:pt modelId="{93E5D294-CD7A-4A7E-A1D9-175DD137E07D}" type="pres">
      <dgm:prSet presAssocID="{DD79A7B9-5256-49E3-86C5-97C2265F803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9FFB90D-6040-466E-B069-0B5577A6B424}" type="pres">
      <dgm:prSet presAssocID="{DD79A7B9-5256-49E3-86C5-97C2265F80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A0D6F-D1AD-4C91-BE14-6867126CC8AA}" type="pres">
      <dgm:prSet presAssocID="{DD79A7B9-5256-49E3-86C5-97C2265F803B}" presName="negativeSpace" presStyleCnt="0"/>
      <dgm:spPr/>
    </dgm:pt>
    <dgm:pt modelId="{7DD90F60-F739-418E-A6DF-D5E7D3B8034A}" type="pres">
      <dgm:prSet presAssocID="{DD79A7B9-5256-49E3-86C5-97C2265F80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7286D0-A51D-4EDF-BBD7-E0ED3024CD27}" srcId="{7DAA231E-8068-467F-AADF-2FD565174C67}" destId="{115A1AEC-5D68-485E-B044-2148EF9EACD7}" srcOrd="1" destOrd="0" parTransId="{2ECF7B02-46DE-48E2-92EC-3152622EE1E4}" sibTransId="{9EE471B3-F369-450F-BF66-7B1334FA90FB}"/>
    <dgm:cxn modelId="{40DFC00C-435B-4865-A937-E06C1D5917CA}" type="presOf" srcId="{7DAA231E-8068-467F-AADF-2FD565174C67}" destId="{6EACF92E-B31F-4418-A92B-63CBA36EB5B4}" srcOrd="0" destOrd="0" presId="urn:microsoft.com/office/officeart/2005/8/layout/list1"/>
    <dgm:cxn modelId="{14B7A76B-91CF-4015-8D70-35F9AEB8A8B0}" srcId="{7DAA231E-8068-467F-AADF-2FD565174C67}" destId="{E24DF6C9-C1DF-406B-AC70-22DC1D090D5A}" srcOrd="0" destOrd="0" parTransId="{9D77710E-0824-4DFA-AC24-E333553E39A7}" sibTransId="{7759467C-648B-4D1B-801D-5C9E7B476E60}"/>
    <dgm:cxn modelId="{02E89B51-C7C0-4168-9F91-1C61B16B1D5A}" type="presOf" srcId="{E24DF6C9-C1DF-406B-AC70-22DC1D090D5A}" destId="{93F9ED0A-3295-46E3-8DBD-0C5CB888DE7E}" srcOrd="0" destOrd="0" presId="urn:microsoft.com/office/officeart/2005/8/layout/list1"/>
    <dgm:cxn modelId="{0E74A9E8-F11E-4478-8FD3-5CAAF47D4821}" type="presOf" srcId="{115A1AEC-5D68-485E-B044-2148EF9EACD7}" destId="{EFB55708-F91B-4337-A682-A384F26ED5AB}" srcOrd="1" destOrd="0" presId="urn:microsoft.com/office/officeart/2005/8/layout/list1"/>
    <dgm:cxn modelId="{CC13DBBB-174D-4C39-957B-F4E757D17842}" type="presOf" srcId="{DD79A7B9-5256-49E3-86C5-97C2265F803B}" destId="{29FFB90D-6040-466E-B069-0B5577A6B424}" srcOrd="1" destOrd="0" presId="urn:microsoft.com/office/officeart/2005/8/layout/list1"/>
    <dgm:cxn modelId="{A1E1236E-4143-44C0-B493-601CF040CCDA}" srcId="{7DAA231E-8068-467F-AADF-2FD565174C67}" destId="{DD79A7B9-5256-49E3-86C5-97C2265F803B}" srcOrd="2" destOrd="0" parTransId="{455466F6-15FC-45C6-9B25-692E57523772}" sibTransId="{D736BBA6-62D8-4532-8ED8-3E76BFCD5638}"/>
    <dgm:cxn modelId="{BF43793C-C609-4AE8-9E4D-564E020D1528}" type="presOf" srcId="{115A1AEC-5D68-485E-B044-2148EF9EACD7}" destId="{F29112DC-8298-45B8-81E9-4E8C2C656CCD}" srcOrd="0" destOrd="0" presId="urn:microsoft.com/office/officeart/2005/8/layout/list1"/>
    <dgm:cxn modelId="{7B5072CE-D053-4EA4-A016-AD98C623BA2A}" type="presOf" srcId="{DD79A7B9-5256-49E3-86C5-97C2265F803B}" destId="{93E5D294-CD7A-4A7E-A1D9-175DD137E07D}" srcOrd="0" destOrd="0" presId="urn:microsoft.com/office/officeart/2005/8/layout/list1"/>
    <dgm:cxn modelId="{35425F0D-CF55-4BD4-82BD-9950FF17F5F6}" type="presOf" srcId="{E24DF6C9-C1DF-406B-AC70-22DC1D090D5A}" destId="{1E52A813-7162-43BB-8C4E-2E60D2166C33}" srcOrd="1" destOrd="0" presId="urn:microsoft.com/office/officeart/2005/8/layout/list1"/>
    <dgm:cxn modelId="{2C74FB42-C81D-4090-B509-640996E8BE69}" type="presParOf" srcId="{6EACF92E-B31F-4418-A92B-63CBA36EB5B4}" destId="{DFE290FE-DA11-474E-AF5F-00435FCFE16E}" srcOrd="0" destOrd="0" presId="urn:microsoft.com/office/officeart/2005/8/layout/list1"/>
    <dgm:cxn modelId="{2EC4C9D4-BDE4-4017-9B3A-F9B363F54310}" type="presParOf" srcId="{DFE290FE-DA11-474E-AF5F-00435FCFE16E}" destId="{93F9ED0A-3295-46E3-8DBD-0C5CB888DE7E}" srcOrd="0" destOrd="0" presId="urn:microsoft.com/office/officeart/2005/8/layout/list1"/>
    <dgm:cxn modelId="{DBDBC5A5-1436-43DE-B9A6-3B963933E925}" type="presParOf" srcId="{DFE290FE-DA11-474E-AF5F-00435FCFE16E}" destId="{1E52A813-7162-43BB-8C4E-2E60D2166C33}" srcOrd="1" destOrd="0" presId="urn:microsoft.com/office/officeart/2005/8/layout/list1"/>
    <dgm:cxn modelId="{2D4DCFD2-3906-4ADE-845B-DED89D3D1EF1}" type="presParOf" srcId="{6EACF92E-B31F-4418-A92B-63CBA36EB5B4}" destId="{6F3DDFEC-E02E-499B-B849-B969B0520CD9}" srcOrd="1" destOrd="0" presId="urn:microsoft.com/office/officeart/2005/8/layout/list1"/>
    <dgm:cxn modelId="{C6124D07-B6F8-478E-8E23-F0C030762110}" type="presParOf" srcId="{6EACF92E-B31F-4418-A92B-63CBA36EB5B4}" destId="{499F1491-A925-49A9-A8BF-A88F38B80355}" srcOrd="2" destOrd="0" presId="urn:microsoft.com/office/officeart/2005/8/layout/list1"/>
    <dgm:cxn modelId="{41F11F19-4A36-49BB-A795-5D03C1B7CDF7}" type="presParOf" srcId="{6EACF92E-B31F-4418-A92B-63CBA36EB5B4}" destId="{ABF2393D-8FB7-45DA-9B30-90B4FE12D3EE}" srcOrd="3" destOrd="0" presId="urn:microsoft.com/office/officeart/2005/8/layout/list1"/>
    <dgm:cxn modelId="{10E297F4-DAE5-457D-9302-1F0F4601D2E9}" type="presParOf" srcId="{6EACF92E-B31F-4418-A92B-63CBA36EB5B4}" destId="{B6EB5555-E23E-48F8-A6C6-EE699790AFB0}" srcOrd="4" destOrd="0" presId="urn:microsoft.com/office/officeart/2005/8/layout/list1"/>
    <dgm:cxn modelId="{5934F5DB-C5D5-4644-BF84-48C13D9F6DC8}" type="presParOf" srcId="{B6EB5555-E23E-48F8-A6C6-EE699790AFB0}" destId="{F29112DC-8298-45B8-81E9-4E8C2C656CCD}" srcOrd="0" destOrd="0" presId="urn:microsoft.com/office/officeart/2005/8/layout/list1"/>
    <dgm:cxn modelId="{81064E28-4F03-480D-932E-D22754CFAE92}" type="presParOf" srcId="{B6EB5555-E23E-48F8-A6C6-EE699790AFB0}" destId="{EFB55708-F91B-4337-A682-A384F26ED5AB}" srcOrd="1" destOrd="0" presId="urn:microsoft.com/office/officeart/2005/8/layout/list1"/>
    <dgm:cxn modelId="{25780040-3228-4C81-A617-5EEF2BA2927A}" type="presParOf" srcId="{6EACF92E-B31F-4418-A92B-63CBA36EB5B4}" destId="{F737B672-94C4-41EF-993D-351FEBC37E62}" srcOrd="5" destOrd="0" presId="urn:microsoft.com/office/officeart/2005/8/layout/list1"/>
    <dgm:cxn modelId="{5F09AE7D-9D3A-470D-B77D-F94E0D5EB574}" type="presParOf" srcId="{6EACF92E-B31F-4418-A92B-63CBA36EB5B4}" destId="{F2CC7100-65E3-4236-A50F-2A558B480C87}" srcOrd="6" destOrd="0" presId="urn:microsoft.com/office/officeart/2005/8/layout/list1"/>
    <dgm:cxn modelId="{DE82AE62-A4E5-40EE-AD15-235444DC58E7}" type="presParOf" srcId="{6EACF92E-B31F-4418-A92B-63CBA36EB5B4}" destId="{4EBB0959-6EF3-49C6-A1E7-B38A71D34DDA}" srcOrd="7" destOrd="0" presId="urn:microsoft.com/office/officeart/2005/8/layout/list1"/>
    <dgm:cxn modelId="{0E982615-158E-44C1-B15F-76C5B6D4ABEC}" type="presParOf" srcId="{6EACF92E-B31F-4418-A92B-63CBA36EB5B4}" destId="{68139B3B-45DD-4882-BE43-6E24FC3A72F2}" srcOrd="8" destOrd="0" presId="urn:microsoft.com/office/officeart/2005/8/layout/list1"/>
    <dgm:cxn modelId="{0FC3CB98-5EE0-4E0C-9D7F-EE6382971FC1}" type="presParOf" srcId="{68139B3B-45DD-4882-BE43-6E24FC3A72F2}" destId="{93E5D294-CD7A-4A7E-A1D9-175DD137E07D}" srcOrd="0" destOrd="0" presId="urn:microsoft.com/office/officeart/2005/8/layout/list1"/>
    <dgm:cxn modelId="{3C90F502-E2E6-4918-900E-2D84B754E41A}" type="presParOf" srcId="{68139B3B-45DD-4882-BE43-6E24FC3A72F2}" destId="{29FFB90D-6040-466E-B069-0B5577A6B424}" srcOrd="1" destOrd="0" presId="urn:microsoft.com/office/officeart/2005/8/layout/list1"/>
    <dgm:cxn modelId="{CA9A2243-63CF-427D-AF85-0F82E8B15D5F}" type="presParOf" srcId="{6EACF92E-B31F-4418-A92B-63CBA36EB5B4}" destId="{613A0D6F-D1AD-4C91-BE14-6867126CC8AA}" srcOrd="9" destOrd="0" presId="urn:microsoft.com/office/officeart/2005/8/layout/list1"/>
    <dgm:cxn modelId="{407840B2-AE65-45DF-9F36-62D9C94297FC}" type="presParOf" srcId="{6EACF92E-B31F-4418-A92B-63CBA36EB5B4}" destId="{7DD90F60-F739-418E-A6DF-D5E7D3B803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86F57C-83AA-4BFC-BF46-7EC12CACA9D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9D9D19-9C61-470B-A2D4-461295E543A9}">
      <dgm:prSet phldrT="[Текст]"/>
      <dgm:spPr/>
      <dgm:t>
        <a:bodyPr/>
        <a:lstStyle/>
        <a:p>
          <a:r>
            <a:rPr lang="ru-RU" dirty="0" smtClean="0"/>
            <a:t>Методическое обоснование проекта (теория, технологии и пр.)</a:t>
          </a:r>
          <a:endParaRPr lang="ru-RU" dirty="0"/>
        </a:p>
      </dgm:t>
    </dgm:pt>
    <dgm:pt modelId="{A3064119-BC1A-4F41-BD43-A700EEA7C094}" type="parTrans" cxnId="{18B14E36-C145-4E0B-A5E7-07526B020F9E}">
      <dgm:prSet/>
      <dgm:spPr/>
      <dgm:t>
        <a:bodyPr/>
        <a:lstStyle/>
        <a:p>
          <a:endParaRPr lang="ru-RU"/>
        </a:p>
      </dgm:t>
    </dgm:pt>
    <dgm:pt modelId="{1481DBD2-F2E2-4EC3-A3AE-97C2AAA490BF}" type="sibTrans" cxnId="{18B14E36-C145-4E0B-A5E7-07526B020F9E}">
      <dgm:prSet/>
      <dgm:spPr/>
      <dgm:t>
        <a:bodyPr/>
        <a:lstStyle/>
        <a:p>
          <a:endParaRPr lang="ru-RU"/>
        </a:p>
      </dgm:t>
    </dgm:pt>
    <dgm:pt modelId="{7CF23E5E-C6FA-4478-B3C1-7716806277BE}">
      <dgm:prSet phldrT="[Текст]"/>
      <dgm:spPr/>
      <dgm:t>
        <a:bodyPr/>
        <a:lstStyle/>
        <a:p>
          <a:r>
            <a:rPr lang="ru-RU" dirty="0" smtClean="0"/>
            <a:t>Содержание проекта (описание структуры и этапов проекта и продукта реализации и пр.)</a:t>
          </a:r>
          <a:endParaRPr lang="ru-RU" dirty="0"/>
        </a:p>
      </dgm:t>
    </dgm:pt>
    <dgm:pt modelId="{8191985F-9B31-417B-9D00-244446634A2A}" type="parTrans" cxnId="{C28BF8D7-ED90-441A-89A4-862FB5542504}">
      <dgm:prSet/>
      <dgm:spPr/>
      <dgm:t>
        <a:bodyPr/>
        <a:lstStyle/>
        <a:p>
          <a:endParaRPr lang="ru-RU"/>
        </a:p>
      </dgm:t>
    </dgm:pt>
    <dgm:pt modelId="{22013D79-71D2-4CBE-AED3-F4DE50956B5D}" type="sibTrans" cxnId="{C28BF8D7-ED90-441A-89A4-862FB5542504}">
      <dgm:prSet/>
      <dgm:spPr/>
      <dgm:t>
        <a:bodyPr/>
        <a:lstStyle/>
        <a:p>
          <a:endParaRPr lang="ru-RU"/>
        </a:p>
      </dgm:t>
    </dgm:pt>
    <dgm:pt modelId="{52E108A0-0C8F-4B22-ABE0-86C49CDA5C4D}">
      <dgm:prSet phldrT="[Текст]"/>
      <dgm:spPr/>
      <dgm:t>
        <a:bodyPr/>
        <a:lstStyle/>
        <a:p>
          <a:r>
            <a:rPr lang="ru-RU" dirty="0" smtClean="0"/>
            <a:t>Заключение;</a:t>
          </a:r>
        </a:p>
        <a:p>
          <a:r>
            <a:rPr lang="ru-RU" dirty="0" smtClean="0"/>
            <a:t>Список литературы.</a:t>
          </a:r>
        </a:p>
      </dgm:t>
    </dgm:pt>
    <dgm:pt modelId="{D0D01D09-DC15-49F4-90E5-0FEB36315615}" type="parTrans" cxnId="{73CD7B55-0BD2-41EE-8251-7AA4CD9AB751}">
      <dgm:prSet/>
      <dgm:spPr/>
      <dgm:t>
        <a:bodyPr/>
        <a:lstStyle/>
        <a:p>
          <a:endParaRPr lang="ru-RU"/>
        </a:p>
      </dgm:t>
    </dgm:pt>
    <dgm:pt modelId="{C317462B-8170-40D0-A23B-548BBD226A38}" type="sibTrans" cxnId="{73CD7B55-0BD2-41EE-8251-7AA4CD9AB751}">
      <dgm:prSet/>
      <dgm:spPr/>
      <dgm:t>
        <a:bodyPr/>
        <a:lstStyle/>
        <a:p>
          <a:endParaRPr lang="ru-RU"/>
        </a:p>
      </dgm:t>
    </dgm:pt>
    <dgm:pt modelId="{72FCBB80-47A8-476D-9F31-BCC2A8A024E7}">
      <dgm:prSet phldrT="[Текст]"/>
      <dgm:spPr/>
      <dgm:t>
        <a:bodyPr/>
        <a:lstStyle/>
        <a:p>
          <a:r>
            <a:rPr lang="ru-RU" dirty="0" smtClean="0"/>
            <a:t>Вступление (общая характеристика; цель, задачи, форма, характеристика продукта и пр.)</a:t>
          </a:r>
          <a:endParaRPr lang="ru-RU" dirty="0"/>
        </a:p>
      </dgm:t>
    </dgm:pt>
    <dgm:pt modelId="{63949342-75E6-4A13-9920-35A2BA39CA96}" type="parTrans" cxnId="{EF5AF56E-5C2C-4550-8CA8-110DFA7B2AFA}">
      <dgm:prSet/>
      <dgm:spPr/>
      <dgm:t>
        <a:bodyPr/>
        <a:lstStyle/>
        <a:p>
          <a:endParaRPr lang="ru-RU"/>
        </a:p>
      </dgm:t>
    </dgm:pt>
    <dgm:pt modelId="{8388718C-90E9-46BE-B821-6AF1CEEF03F1}" type="sibTrans" cxnId="{EF5AF56E-5C2C-4550-8CA8-110DFA7B2AFA}">
      <dgm:prSet/>
      <dgm:spPr/>
      <dgm:t>
        <a:bodyPr/>
        <a:lstStyle/>
        <a:p>
          <a:endParaRPr lang="ru-RU"/>
        </a:p>
      </dgm:t>
    </dgm:pt>
    <dgm:pt modelId="{84BB737C-EABC-4987-90FF-B1468BF43452}">
      <dgm:prSet phldrT="[Текст]"/>
      <dgm:spPr/>
      <dgm:t>
        <a:bodyPr/>
        <a:lstStyle/>
        <a:p>
          <a:r>
            <a:rPr lang="ru-RU" dirty="0" smtClean="0"/>
            <a:t>Приложения (наработки, фотографии, видеоролики и пр.)</a:t>
          </a:r>
        </a:p>
      </dgm:t>
    </dgm:pt>
    <dgm:pt modelId="{3DC1404A-6031-4058-AC1B-135864554AB8}" type="parTrans" cxnId="{D310296D-2B79-41F4-A430-C20AF0E9660A}">
      <dgm:prSet/>
      <dgm:spPr/>
      <dgm:t>
        <a:bodyPr/>
        <a:lstStyle/>
        <a:p>
          <a:endParaRPr lang="ru-RU"/>
        </a:p>
      </dgm:t>
    </dgm:pt>
    <dgm:pt modelId="{01F79B83-2FA0-4D66-A228-AF8DFC2D5117}" type="sibTrans" cxnId="{D310296D-2B79-41F4-A430-C20AF0E9660A}">
      <dgm:prSet/>
      <dgm:spPr/>
      <dgm:t>
        <a:bodyPr/>
        <a:lstStyle/>
        <a:p>
          <a:endParaRPr lang="ru-RU"/>
        </a:p>
      </dgm:t>
    </dgm:pt>
    <dgm:pt modelId="{45DB93E3-3FF5-4C0A-8E55-61015F6A0E06}" type="pres">
      <dgm:prSet presAssocID="{DF86F57C-83AA-4BFC-BF46-7EC12CACA9D1}" presName="outerComposite" presStyleCnt="0">
        <dgm:presLayoutVars>
          <dgm:chMax val="5"/>
          <dgm:dir/>
          <dgm:resizeHandles val="exact"/>
        </dgm:presLayoutVars>
      </dgm:prSet>
      <dgm:spPr/>
    </dgm:pt>
    <dgm:pt modelId="{AE614CAF-48E5-44B3-8B25-1B3677CB7E85}" type="pres">
      <dgm:prSet presAssocID="{DF86F57C-83AA-4BFC-BF46-7EC12CACA9D1}" presName="dummyMaxCanvas" presStyleCnt="0">
        <dgm:presLayoutVars/>
      </dgm:prSet>
      <dgm:spPr/>
    </dgm:pt>
    <dgm:pt modelId="{0016C25F-CAD0-4773-8FCE-B6E4AC77FAEF}" type="pres">
      <dgm:prSet presAssocID="{DF86F57C-83AA-4BFC-BF46-7EC12CACA9D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EBD81-9B2F-4BC2-982D-9E037C8C2EC4}" type="pres">
      <dgm:prSet presAssocID="{DF86F57C-83AA-4BFC-BF46-7EC12CACA9D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56475-705D-4932-830B-2DC0592B21B1}" type="pres">
      <dgm:prSet presAssocID="{DF86F57C-83AA-4BFC-BF46-7EC12CACA9D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A4A55-282F-4223-A3D7-90F7A8CA20BF}" type="pres">
      <dgm:prSet presAssocID="{DF86F57C-83AA-4BFC-BF46-7EC12CACA9D1}" presName="FiveNodes_4" presStyleLbl="node1" presStyleIdx="3" presStyleCnt="5">
        <dgm:presLayoutVars>
          <dgm:bulletEnabled val="1"/>
        </dgm:presLayoutVars>
      </dgm:prSet>
      <dgm:spPr/>
    </dgm:pt>
    <dgm:pt modelId="{6CF2B91B-09DF-4899-AC15-D00D38F1A39F}" type="pres">
      <dgm:prSet presAssocID="{DF86F57C-83AA-4BFC-BF46-7EC12CACA9D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9D144-011A-412D-862B-9660CFEBEA68}" type="pres">
      <dgm:prSet presAssocID="{DF86F57C-83AA-4BFC-BF46-7EC12CACA9D1}" presName="FiveConn_1-2" presStyleLbl="fgAccFollowNode1" presStyleIdx="0" presStyleCnt="4">
        <dgm:presLayoutVars>
          <dgm:bulletEnabled val="1"/>
        </dgm:presLayoutVars>
      </dgm:prSet>
      <dgm:spPr/>
    </dgm:pt>
    <dgm:pt modelId="{AFF89716-4E26-4E9A-B989-D3E4048E5786}" type="pres">
      <dgm:prSet presAssocID="{DF86F57C-83AA-4BFC-BF46-7EC12CACA9D1}" presName="FiveConn_2-3" presStyleLbl="fgAccFollowNode1" presStyleIdx="1" presStyleCnt="4">
        <dgm:presLayoutVars>
          <dgm:bulletEnabled val="1"/>
        </dgm:presLayoutVars>
      </dgm:prSet>
      <dgm:spPr/>
    </dgm:pt>
    <dgm:pt modelId="{B55D3EF9-A67A-464B-9561-0C4592853A6C}" type="pres">
      <dgm:prSet presAssocID="{DF86F57C-83AA-4BFC-BF46-7EC12CACA9D1}" presName="FiveConn_3-4" presStyleLbl="fgAccFollowNode1" presStyleIdx="2" presStyleCnt="4">
        <dgm:presLayoutVars>
          <dgm:bulletEnabled val="1"/>
        </dgm:presLayoutVars>
      </dgm:prSet>
      <dgm:spPr/>
    </dgm:pt>
    <dgm:pt modelId="{CEDE5A66-EDD2-4C65-BDCE-2BF3CB35A7DC}" type="pres">
      <dgm:prSet presAssocID="{DF86F57C-83AA-4BFC-BF46-7EC12CACA9D1}" presName="FiveConn_4-5" presStyleLbl="fgAccFollowNode1" presStyleIdx="3" presStyleCnt="4">
        <dgm:presLayoutVars>
          <dgm:bulletEnabled val="1"/>
        </dgm:presLayoutVars>
      </dgm:prSet>
      <dgm:spPr/>
    </dgm:pt>
    <dgm:pt modelId="{DF604936-97E7-43EF-8AFA-5CE4FA369C68}" type="pres">
      <dgm:prSet presAssocID="{DF86F57C-83AA-4BFC-BF46-7EC12CACA9D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F20B0-9B29-461F-BFFC-D19CCD39D9C6}" type="pres">
      <dgm:prSet presAssocID="{DF86F57C-83AA-4BFC-BF46-7EC12CACA9D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5BAA8-2732-4C04-BF7B-9AC9DA16A03D}" type="pres">
      <dgm:prSet presAssocID="{DF86F57C-83AA-4BFC-BF46-7EC12CACA9D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9899F-AC75-44D1-B3DA-A83CD099F995}" type="pres">
      <dgm:prSet presAssocID="{DF86F57C-83AA-4BFC-BF46-7EC12CACA9D1}" presName="FiveNodes_4_text" presStyleLbl="node1" presStyleIdx="4" presStyleCnt="5">
        <dgm:presLayoutVars>
          <dgm:bulletEnabled val="1"/>
        </dgm:presLayoutVars>
      </dgm:prSet>
      <dgm:spPr/>
    </dgm:pt>
    <dgm:pt modelId="{B1432456-A2B0-4DF8-AE58-D8318E50A5DB}" type="pres">
      <dgm:prSet presAssocID="{DF86F57C-83AA-4BFC-BF46-7EC12CACA9D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BF8D7-ED90-441A-89A4-862FB5542504}" srcId="{DF86F57C-83AA-4BFC-BF46-7EC12CACA9D1}" destId="{7CF23E5E-C6FA-4478-B3C1-7716806277BE}" srcOrd="2" destOrd="0" parTransId="{8191985F-9B31-417B-9D00-244446634A2A}" sibTransId="{22013D79-71D2-4CBE-AED3-F4DE50956B5D}"/>
    <dgm:cxn modelId="{704FB1B8-06A4-4565-A964-56B03CAED616}" type="presOf" srcId="{7CF23E5E-C6FA-4478-B3C1-7716806277BE}" destId="{5B95BAA8-2732-4C04-BF7B-9AC9DA16A03D}" srcOrd="1" destOrd="0" presId="urn:microsoft.com/office/officeart/2005/8/layout/vProcess5"/>
    <dgm:cxn modelId="{26C47984-9E30-47AB-ACCD-70EC13F18FF4}" type="presOf" srcId="{409D9D19-9C61-470B-A2D4-461295E543A9}" destId="{467F20B0-9B29-461F-BFFC-D19CCD39D9C6}" srcOrd="1" destOrd="0" presId="urn:microsoft.com/office/officeart/2005/8/layout/vProcess5"/>
    <dgm:cxn modelId="{62F6FF44-6977-4272-9DE2-BB1317777ECD}" type="presOf" srcId="{52E108A0-0C8F-4B22-ABE0-86C49CDA5C4D}" destId="{F0FA4A55-282F-4223-A3D7-90F7A8CA20BF}" srcOrd="0" destOrd="0" presId="urn:microsoft.com/office/officeart/2005/8/layout/vProcess5"/>
    <dgm:cxn modelId="{73CD7B55-0BD2-41EE-8251-7AA4CD9AB751}" srcId="{DF86F57C-83AA-4BFC-BF46-7EC12CACA9D1}" destId="{52E108A0-0C8F-4B22-ABE0-86C49CDA5C4D}" srcOrd="3" destOrd="0" parTransId="{D0D01D09-DC15-49F4-90E5-0FEB36315615}" sibTransId="{C317462B-8170-40D0-A23B-548BBD226A38}"/>
    <dgm:cxn modelId="{4CB10F9E-1FDD-44FA-B794-711B2999CFC0}" type="presOf" srcId="{84BB737C-EABC-4987-90FF-B1468BF43452}" destId="{6CF2B91B-09DF-4899-AC15-D00D38F1A39F}" srcOrd="0" destOrd="0" presId="urn:microsoft.com/office/officeart/2005/8/layout/vProcess5"/>
    <dgm:cxn modelId="{DA715779-DC5F-400C-8235-C080D18FD240}" type="presOf" srcId="{409D9D19-9C61-470B-A2D4-461295E543A9}" destId="{A8BEBD81-9B2F-4BC2-982D-9E037C8C2EC4}" srcOrd="0" destOrd="0" presId="urn:microsoft.com/office/officeart/2005/8/layout/vProcess5"/>
    <dgm:cxn modelId="{49FE3054-AC2A-4A31-8762-A7D7142DFDA1}" type="presOf" srcId="{52E108A0-0C8F-4B22-ABE0-86C49CDA5C4D}" destId="{6419899F-AC75-44D1-B3DA-A83CD099F995}" srcOrd="1" destOrd="0" presId="urn:microsoft.com/office/officeart/2005/8/layout/vProcess5"/>
    <dgm:cxn modelId="{E9A7FA23-0E4B-4BCA-A86B-2E3B709B740C}" type="presOf" srcId="{72FCBB80-47A8-476D-9F31-BCC2A8A024E7}" destId="{0016C25F-CAD0-4773-8FCE-B6E4AC77FAEF}" srcOrd="0" destOrd="0" presId="urn:microsoft.com/office/officeart/2005/8/layout/vProcess5"/>
    <dgm:cxn modelId="{94E99FDC-2B7F-41FF-AA3A-58EFF2564DB3}" type="presOf" srcId="{DF86F57C-83AA-4BFC-BF46-7EC12CACA9D1}" destId="{45DB93E3-3FF5-4C0A-8E55-61015F6A0E06}" srcOrd="0" destOrd="0" presId="urn:microsoft.com/office/officeart/2005/8/layout/vProcess5"/>
    <dgm:cxn modelId="{A3A49F27-E13F-4BDE-9A6E-445C8DD9C832}" type="presOf" srcId="{1481DBD2-F2E2-4EC3-A3AE-97C2AAA490BF}" destId="{AFF89716-4E26-4E9A-B989-D3E4048E5786}" srcOrd="0" destOrd="0" presId="urn:microsoft.com/office/officeart/2005/8/layout/vProcess5"/>
    <dgm:cxn modelId="{072E1DB8-7930-4D26-9796-3B95D94CD99E}" type="presOf" srcId="{8388718C-90E9-46BE-B821-6AF1CEEF03F1}" destId="{B949D144-011A-412D-862B-9660CFEBEA68}" srcOrd="0" destOrd="0" presId="urn:microsoft.com/office/officeart/2005/8/layout/vProcess5"/>
    <dgm:cxn modelId="{F2256E50-C6B2-4732-A655-FD6A9E986105}" type="presOf" srcId="{72FCBB80-47A8-476D-9F31-BCC2A8A024E7}" destId="{DF604936-97E7-43EF-8AFA-5CE4FA369C68}" srcOrd="1" destOrd="0" presId="urn:microsoft.com/office/officeart/2005/8/layout/vProcess5"/>
    <dgm:cxn modelId="{E07C69AF-D07B-4966-9D6A-12556EE8FA6D}" type="presOf" srcId="{7CF23E5E-C6FA-4478-B3C1-7716806277BE}" destId="{2DE56475-705D-4932-830B-2DC0592B21B1}" srcOrd="0" destOrd="0" presId="urn:microsoft.com/office/officeart/2005/8/layout/vProcess5"/>
    <dgm:cxn modelId="{D310296D-2B79-41F4-A430-C20AF0E9660A}" srcId="{DF86F57C-83AA-4BFC-BF46-7EC12CACA9D1}" destId="{84BB737C-EABC-4987-90FF-B1468BF43452}" srcOrd="4" destOrd="0" parTransId="{3DC1404A-6031-4058-AC1B-135864554AB8}" sibTransId="{01F79B83-2FA0-4D66-A228-AF8DFC2D5117}"/>
    <dgm:cxn modelId="{EF5AF56E-5C2C-4550-8CA8-110DFA7B2AFA}" srcId="{DF86F57C-83AA-4BFC-BF46-7EC12CACA9D1}" destId="{72FCBB80-47A8-476D-9F31-BCC2A8A024E7}" srcOrd="0" destOrd="0" parTransId="{63949342-75E6-4A13-9920-35A2BA39CA96}" sibTransId="{8388718C-90E9-46BE-B821-6AF1CEEF03F1}"/>
    <dgm:cxn modelId="{25CA3EA4-EE3C-4FC4-AC34-6BCBC2E1DB2F}" type="presOf" srcId="{C317462B-8170-40D0-A23B-548BBD226A38}" destId="{CEDE5A66-EDD2-4C65-BDCE-2BF3CB35A7DC}" srcOrd="0" destOrd="0" presId="urn:microsoft.com/office/officeart/2005/8/layout/vProcess5"/>
    <dgm:cxn modelId="{3C27F5B4-99B8-4443-830A-5751C8DF89EA}" type="presOf" srcId="{22013D79-71D2-4CBE-AED3-F4DE50956B5D}" destId="{B55D3EF9-A67A-464B-9561-0C4592853A6C}" srcOrd="0" destOrd="0" presId="urn:microsoft.com/office/officeart/2005/8/layout/vProcess5"/>
    <dgm:cxn modelId="{18B14E36-C145-4E0B-A5E7-07526B020F9E}" srcId="{DF86F57C-83AA-4BFC-BF46-7EC12CACA9D1}" destId="{409D9D19-9C61-470B-A2D4-461295E543A9}" srcOrd="1" destOrd="0" parTransId="{A3064119-BC1A-4F41-BD43-A700EEA7C094}" sibTransId="{1481DBD2-F2E2-4EC3-A3AE-97C2AAA490BF}"/>
    <dgm:cxn modelId="{79EBFE61-7BC0-44F7-8993-F66F8C051D20}" type="presOf" srcId="{84BB737C-EABC-4987-90FF-B1468BF43452}" destId="{B1432456-A2B0-4DF8-AE58-D8318E50A5DB}" srcOrd="1" destOrd="0" presId="urn:microsoft.com/office/officeart/2005/8/layout/vProcess5"/>
    <dgm:cxn modelId="{5944AEF5-BA68-4D1E-8F24-21A79BA2C286}" type="presParOf" srcId="{45DB93E3-3FF5-4C0A-8E55-61015F6A0E06}" destId="{AE614CAF-48E5-44B3-8B25-1B3677CB7E85}" srcOrd="0" destOrd="0" presId="urn:microsoft.com/office/officeart/2005/8/layout/vProcess5"/>
    <dgm:cxn modelId="{D935AF40-E8EE-46A8-ABA0-C21403FC3534}" type="presParOf" srcId="{45DB93E3-3FF5-4C0A-8E55-61015F6A0E06}" destId="{0016C25F-CAD0-4773-8FCE-B6E4AC77FAEF}" srcOrd="1" destOrd="0" presId="urn:microsoft.com/office/officeart/2005/8/layout/vProcess5"/>
    <dgm:cxn modelId="{DC467FB9-5A44-45C8-BA7F-EF277D5011AF}" type="presParOf" srcId="{45DB93E3-3FF5-4C0A-8E55-61015F6A0E06}" destId="{A8BEBD81-9B2F-4BC2-982D-9E037C8C2EC4}" srcOrd="2" destOrd="0" presId="urn:microsoft.com/office/officeart/2005/8/layout/vProcess5"/>
    <dgm:cxn modelId="{09C68A19-6073-4E0E-9922-C586B74995D7}" type="presParOf" srcId="{45DB93E3-3FF5-4C0A-8E55-61015F6A0E06}" destId="{2DE56475-705D-4932-830B-2DC0592B21B1}" srcOrd="3" destOrd="0" presId="urn:microsoft.com/office/officeart/2005/8/layout/vProcess5"/>
    <dgm:cxn modelId="{52534056-E118-42AD-8C78-6AD74EFC02F4}" type="presParOf" srcId="{45DB93E3-3FF5-4C0A-8E55-61015F6A0E06}" destId="{F0FA4A55-282F-4223-A3D7-90F7A8CA20BF}" srcOrd="4" destOrd="0" presId="urn:microsoft.com/office/officeart/2005/8/layout/vProcess5"/>
    <dgm:cxn modelId="{593B2F42-3A06-4BC7-A388-35EAAEDCF883}" type="presParOf" srcId="{45DB93E3-3FF5-4C0A-8E55-61015F6A0E06}" destId="{6CF2B91B-09DF-4899-AC15-D00D38F1A39F}" srcOrd="5" destOrd="0" presId="urn:microsoft.com/office/officeart/2005/8/layout/vProcess5"/>
    <dgm:cxn modelId="{5C5DAD3E-D01C-4D3B-85E0-3C83B18681D5}" type="presParOf" srcId="{45DB93E3-3FF5-4C0A-8E55-61015F6A0E06}" destId="{B949D144-011A-412D-862B-9660CFEBEA68}" srcOrd="6" destOrd="0" presId="urn:microsoft.com/office/officeart/2005/8/layout/vProcess5"/>
    <dgm:cxn modelId="{10A99C40-1D3F-4030-AE1D-F1720FA8A453}" type="presParOf" srcId="{45DB93E3-3FF5-4C0A-8E55-61015F6A0E06}" destId="{AFF89716-4E26-4E9A-B989-D3E4048E5786}" srcOrd="7" destOrd="0" presId="urn:microsoft.com/office/officeart/2005/8/layout/vProcess5"/>
    <dgm:cxn modelId="{6EF94FD7-7A77-40F3-B2CD-446F6C4B491A}" type="presParOf" srcId="{45DB93E3-3FF5-4C0A-8E55-61015F6A0E06}" destId="{B55D3EF9-A67A-464B-9561-0C4592853A6C}" srcOrd="8" destOrd="0" presId="urn:microsoft.com/office/officeart/2005/8/layout/vProcess5"/>
    <dgm:cxn modelId="{93D7E24E-81C2-40BF-812B-812ADD97EA9C}" type="presParOf" srcId="{45DB93E3-3FF5-4C0A-8E55-61015F6A0E06}" destId="{CEDE5A66-EDD2-4C65-BDCE-2BF3CB35A7DC}" srcOrd="9" destOrd="0" presId="urn:microsoft.com/office/officeart/2005/8/layout/vProcess5"/>
    <dgm:cxn modelId="{170A44A0-CA9D-47DB-AADD-E721959437ED}" type="presParOf" srcId="{45DB93E3-3FF5-4C0A-8E55-61015F6A0E06}" destId="{DF604936-97E7-43EF-8AFA-5CE4FA369C68}" srcOrd="10" destOrd="0" presId="urn:microsoft.com/office/officeart/2005/8/layout/vProcess5"/>
    <dgm:cxn modelId="{62640E18-A170-4B8E-BED7-901B23129868}" type="presParOf" srcId="{45DB93E3-3FF5-4C0A-8E55-61015F6A0E06}" destId="{467F20B0-9B29-461F-BFFC-D19CCD39D9C6}" srcOrd="11" destOrd="0" presId="urn:microsoft.com/office/officeart/2005/8/layout/vProcess5"/>
    <dgm:cxn modelId="{B3FFDFB1-64D8-44AE-8070-DDA27BF592A9}" type="presParOf" srcId="{45DB93E3-3FF5-4C0A-8E55-61015F6A0E06}" destId="{5B95BAA8-2732-4C04-BF7B-9AC9DA16A03D}" srcOrd="12" destOrd="0" presId="urn:microsoft.com/office/officeart/2005/8/layout/vProcess5"/>
    <dgm:cxn modelId="{29B2047E-C563-4351-BA30-1AC4DFA6EEB1}" type="presParOf" srcId="{45DB93E3-3FF5-4C0A-8E55-61015F6A0E06}" destId="{6419899F-AC75-44D1-B3DA-A83CD099F995}" srcOrd="13" destOrd="0" presId="urn:microsoft.com/office/officeart/2005/8/layout/vProcess5"/>
    <dgm:cxn modelId="{EA02B97E-57AE-4467-A3A8-D98AFB863C9B}" type="presParOf" srcId="{45DB93E3-3FF5-4C0A-8E55-61015F6A0E06}" destId="{B1432456-A2B0-4DF8-AE58-D8318E50A5D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665C-31C9-4132-8844-A1F9781BC806}">
      <dsp:nvSpPr>
        <dsp:cNvPr id="0" name=""/>
        <dsp:cNvSpPr/>
      </dsp:nvSpPr>
      <dsp:spPr>
        <a:xfrm>
          <a:off x="0" y="752731"/>
          <a:ext cx="8507288" cy="734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Переход на новые образовательные стандарты</a:t>
          </a:r>
        </a:p>
      </dsp:txBody>
      <dsp:txXfrm>
        <a:off x="35857" y="788588"/>
        <a:ext cx="8435574" cy="662826"/>
      </dsp:txXfrm>
    </dsp:sp>
    <dsp:sp modelId="{1CF387FE-A982-41D7-BF9B-031914227865}">
      <dsp:nvSpPr>
        <dsp:cNvPr id="0" name=""/>
        <dsp:cNvSpPr/>
      </dsp:nvSpPr>
      <dsp:spPr>
        <a:xfrm>
          <a:off x="0" y="1567912"/>
          <a:ext cx="8507288" cy="734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Развитие системы поддержки талантливых детей</a:t>
          </a: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57" y="1603769"/>
        <a:ext cx="8435574" cy="662826"/>
      </dsp:txXfrm>
    </dsp:sp>
    <dsp:sp modelId="{D14F4666-18F9-4E33-A81C-1E289091A59E}">
      <dsp:nvSpPr>
        <dsp:cNvPr id="0" name=""/>
        <dsp:cNvSpPr/>
      </dsp:nvSpPr>
      <dsp:spPr>
        <a:xfrm>
          <a:off x="0" y="2383092"/>
          <a:ext cx="8507288" cy="734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Совершенствование учительского корпуса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57" y="2418949"/>
        <a:ext cx="8435574" cy="662826"/>
      </dsp:txXfrm>
    </dsp:sp>
    <dsp:sp modelId="{D3313DE6-2640-4498-ABC9-87A802CD74CD}">
      <dsp:nvSpPr>
        <dsp:cNvPr id="0" name=""/>
        <dsp:cNvSpPr/>
      </dsp:nvSpPr>
      <dsp:spPr>
        <a:xfrm>
          <a:off x="0" y="3198273"/>
          <a:ext cx="8507288" cy="734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Изменение школьной инфраструктуры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57" y="3234130"/>
        <a:ext cx="8435574" cy="662826"/>
      </dsp:txXfrm>
    </dsp:sp>
    <dsp:sp modelId="{CBE7A372-2EAE-40FA-A2C6-EB4597140442}">
      <dsp:nvSpPr>
        <dsp:cNvPr id="0" name=""/>
        <dsp:cNvSpPr/>
      </dsp:nvSpPr>
      <dsp:spPr>
        <a:xfrm>
          <a:off x="0" y="4013453"/>
          <a:ext cx="8507288" cy="734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sz="2800" kern="1200" smtClean="0"/>
            <a:t>. </a:t>
          </a: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Сохранение и укрепление здоровья школьников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57" y="4049310"/>
        <a:ext cx="8435574" cy="662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801B5-C7B4-4464-AF00-A56E159813E1}">
      <dsp:nvSpPr>
        <dsp:cNvPr id="0" name=""/>
        <dsp:cNvSpPr/>
      </dsp:nvSpPr>
      <dsp:spPr>
        <a:xfrm>
          <a:off x="46850" y="0"/>
          <a:ext cx="1640611" cy="28257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Я ХОЧУ КАК УЧИТЕЛЬ?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902" y="48052"/>
        <a:ext cx="1544507" cy="2729654"/>
      </dsp:txXfrm>
    </dsp:sp>
    <dsp:sp modelId="{3CCC47EC-C8E1-42EB-8852-A682076B2050}">
      <dsp:nvSpPr>
        <dsp:cNvPr id="0" name=""/>
        <dsp:cNvSpPr/>
      </dsp:nvSpPr>
      <dsp:spPr>
        <a:xfrm rot="472352">
          <a:off x="1813678" y="1381172"/>
          <a:ext cx="272875" cy="362902"/>
        </a:xfrm>
        <a:prstGeom prst="left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814064" y="1448146"/>
        <a:ext cx="191013" cy="217742"/>
      </dsp:txXfrm>
    </dsp:sp>
    <dsp:sp modelId="{E614D267-3B1C-42C7-8120-FC3196B7FFDE}">
      <dsp:nvSpPr>
        <dsp:cNvPr id="0" name=""/>
        <dsp:cNvSpPr/>
      </dsp:nvSpPr>
      <dsp:spPr>
        <a:xfrm>
          <a:off x="2197468" y="0"/>
          <a:ext cx="1575727" cy="3411531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ПОЧЕМУ Я ХОЧУ И БУДУ ЭТО ДЕЛАТЬ?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3619" y="46151"/>
        <a:ext cx="1483425" cy="3319229"/>
      </dsp:txXfrm>
    </dsp:sp>
    <dsp:sp modelId="{BF8A1336-548C-43E1-ACED-91FED7999BC7}">
      <dsp:nvSpPr>
        <dsp:cNvPr id="0" name=""/>
        <dsp:cNvSpPr/>
      </dsp:nvSpPr>
      <dsp:spPr>
        <a:xfrm rot="223308">
          <a:off x="3901776" y="1592833"/>
          <a:ext cx="273778" cy="362902"/>
        </a:xfrm>
        <a:prstGeom prst="leftRightArrow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901863" y="1662747"/>
        <a:ext cx="191645" cy="217742"/>
      </dsp:txXfrm>
    </dsp:sp>
    <dsp:sp modelId="{ECD2FF27-588C-421F-8E62-0E75FCC14916}">
      <dsp:nvSpPr>
        <dsp:cNvPr id="0" name=""/>
        <dsp:cNvSpPr/>
      </dsp:nvSpPr>
      <dsp:spPr>
        <a:xfrm>
          <a:off x="4288670" y="0"/>
          <a:ext cx="1877171" cy="3703202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КЕМ Я ХОЧУ  НАД ЭТИМ РАБОТАТЬ?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3650" y="54980"/>
        <a:ext cx="1767211" cy="3593242"/>
      </dsp:txXfrm>
    </dsp:sp>
    <dsp:sp modelId="{E3284C90-3D00-4170-85B1-CA0F164987F4}">
      <dsp:nvSpPr>
        <dsp:cNvPr id="0" name=""/>
        <dsp:cNvSpPr/>
      </dsp:nvSpPr>
      <dsp:spPr>
        <a:xfrm rot="360325">
          <a:off x="6274546" y="1792585"/>
          <a:ext cx="233090" cy="362902"/>
        </a:xfrm>
        <a:prstGeom prst="leftRight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274738" y="1861507"/>
        <a:ext cx="163163" cy="217742"/>
      </dsp:txXfrm>
    </dsp:sp>
    <dsp:sp modelId="{4B66BAFE-1FC4-4B99-9040-E3FCA9F3507B}">
      <dsp:nvSpPr>
        <dsp:cNvPr id="0" name=""/>
        <dsp:cNvSpPr/>
      </dsp:nvSpPr>
      <dsp:spPr>
        <a:xfrm>
          <a:off x="6603220" y="0"/>
          <a:ext cx="2285085" cy="423309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У МЕНЯ ДОЛЖНО ПОЛУЧИТЬСЯ В ИТОГЕ?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70148" y="66928"/>
        <a:ext cx="2151229" cy="4099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B5ED6-2048-4E3C-AE86-C9968A515563}">
      <dsp:nvSpPr>
        <dsp:cNvPr id="0" name=""/>
        <dsp:cNvSpPr/>
      </dsp:nvSpPr>
      <dsp:spPr>
        <a:xfrm>
          <a:off x="3303" y="395984"/>
          <a:ext cx="1986485" cy="5859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сфере деятельности</a:t>
          </a:r>
          <a:endParaRPr lang="ru-RU" sz="1600" kern="1200" dirty="0"/>
        </a:p>
      </dsp:txBody>
      <dsp:txXfrm>
        <a:off x="3303" y="395984"/>
        <a:ext cx="1986485" cy="585972"/>
      </dsp:txXfrm>
    </dsp:sp>
    <dsp:sp modelId="{FA1AC1EB-886E-4E44-90C2-621DC87E96C0}">
      <dsp:nvSpPr>
        <dsp:cNvPr id="0" name=""/>
        <dsp:cNvSpPr/>
      </dsp:nvSpPr>
      <dsp:spPr>
        <a:xfrm>
          <a:off x="3303" y="981956"/>
          <a:ext cx="1986485" cy="14795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Социальные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Технические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Экономические</a:t>
          </a:r>
          <a:endParaRPr lang="ru-RU" sz="1600" kern="1200" dirty="0"/>
        </a:p>
      </dsp:txBody>
      <dsp:txXfrm>
        <a:off x="3303" y="981956"/>
        <a:ext cx="1986485" cy="1479555"/>
      </dsp:txXfrm>
    </dsp:sp>
    <dsp:sp modelId="{DD2D405B-67DD-4789-B580-FAA16F2318A1}">
      <dsp:nvSpPr>
        <dsp:cNvPr id="0" name=""/>
        <dsp:cNvSpPr/>
      </dsp:nvSpPr>
      <dsp:spPr>
        <a:xfrm>
          <a:off x="2267897" y="395984"/>
          <a:ext cx="1986485" cy="585972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структуре</a:t>
          </a:r>
          <a:endParaRPr lang="ru-RU" sz="1600" kern="1200" dirty="0"/>
        </a:p>
      </dsp:txBody>
      <dsp:txXfrm>
        <a:off x="2267897" y="395984"/>
        <a:ext cx="1986485" cy="585972"/>
      </dsp:txXfrm>
    </dsp:sp>
    <dsp:sp modelId="{855263DD-83CE-4673-89D8-F1BDCA813BC7}">
      <dsp:nvSpPr>
        <dsp:cNvPr id="0" name=""/>
        <dsp:cNvSpPr/>
      </dsp:nvSpPr>
      <dsp:spPr>
        <a:xfrm>
          <a:off x="2267897" y="981956"/>
          <a:ext cx="1986485" cy="1479555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Монопроект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Мультипроект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Мегапроект</a:t>
          </a:r>
          <a:endParaRPr lang="ru-RU" sz="1600" kern="1200" dirty="0"/>
        </a:p>
      </dsp:txBody>
      <dsp:txXfrm>
        <a:off x="2267897" y="981956"/>
        <a:ext cx="1986485" cy="1479555"/>
      </dsp:txXfrm>
    </dsp:sp>
    <dsp:sp modelId="{D4603493-2B65-4979-904C-473CDB0878DC}">
      <dsp:nvSpPr>
        <dsp:cNvPr id="0" name=""/>
        <dsp:cNvSpPr/>
      </dsp:nvSpPr>
      <dsp:spPr>
        <a:xfrm>
          <a:off x="4532490" y="395984"/>
          <a:ext cx="1986485" cy="585972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длительности</a:t>
          </a:r>
          <a:endParaRPr lang="ru-RU" sz="1600" kern="1200" dirty="0"/>
        </a:p>
      </dsp:txBody>
      <dsp:txXfrm>
        <a:off x="4532490" y="395984"/>
        <a:ext cx="1986485" cy="585972"/>
      </dsp:txXfrm>
    </dsp:sp>
    <dsp:sp modelId="{4755E2D3-D4D0-4154-A5CB-C910EF158F18}">
      <dsp:nvSpPr>
        <dsp:cNvPr id="0" name=""/>
        <dsp:cNvSpPr/>
      </dsp:nvSpPr>
      <dsp:spPr>
        <a:xfrm>
          <a:off x="4532490" y="981956"/>
          <a:ext cx="1986485" cy="1479555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Краткосрочные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Лимитные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Долгосрочные </a:t>
          </a:r>
          <a:endParaRPr lang="ru-RU" sz="1600" kern="1200" dirty="0"/>
        </a:p>
      </dsp:txBody>
      <dsp:txXfrm>
        <a:off x="4532490" y="981956"/>
        <a:ext cx="1986485" cy="1479555"/>
      </dsp:txXfrm>
    </dsp:sp>
    <dsp:sp modelId="{076B2769-019C-42F9-8CC3-41EAA6A0DB78}">
      <dsp:nvSpPr>
        <dsp:cNvPr id="0" name=""/>
        <dsp:cNvSpPr/>
      </dsp:nvSpPr>
      <dsp:spPr>
        <a:xfrm>
          <a:off x="6797084" y="395984"/>
          <a:ext cx="1986485" cy="58597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содержанию</a:t>
          </a:r>
          <a:endParaRPr lang="ru-RU" sz="1600" kern="1200" dirty="0"/>
        </a:p>
      </dsp:txBody>
      <dsp:txXfrm>
        <a:off x="6797084" y="395984"/>
        <a:ext cx="1986485" cy="585972"/>
      </dsp:txXfrm>
    </dsp:sp>
    <dsp:sp modelId="{9FD7D921-651C-440E-B3E1-3CA58DDCB3CD}">
      <dsp:nvSpPr>
        <dsp:cNvPr id="0" name=""/>
        <dsp:cNvSpPr/>
      </dsp:nvSpPr>
      <dsp:spPr>
        <a:xfrm>
          <a:off x="6786615" y="983229"/>
          <a:ext cx="1986485" cy="147955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Информационные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Игровые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Творческие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Прикладные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т.д.</a:t>
          </a:r>
          <a:endParaRPr lang="ru-RU" sz="1600" kern="1200" dirty="0"/>
        </a:p>
      </dsp:txBody>
      <dsp:txXfrm>
        <a:off x="6786615" y="983229"/>
        <a:ext cx="1986485" cy="14795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F1491-A925-49A9-A8BF-A88F38B80355}">
      <dsp:nvSpPr>
        <dsp:cNvPr id="0" name=""/>
        <dsp:cNvSpPr/>
      </dsp:nvSpPr>
      <dsp:spPr>
        <a:xfrm>
          <a:off x="0" y="404312"/>
          <a:ext cx="600079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2A813-7162-43BB-8C4E-2E60D2166C33}">
      <dsp:nvSpPr>
        <dsp:cNvPr id="0" name=""/>
        <dsp:cNvSpPr/>
      </dsp:nvSpPr>
      <dsp:spPr>
        <a:xfrm>
          <a:off x="300039" y="64832"/>
          <a:ext cx="4200554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Исполнительский</a:t>
          </a:r>
          <a:endParaRPr lang="ru-RU" sz="2300" kern="1200" dirty="0"/>
        </a:p>
      </dsp:txBody>
      <dsp:txXfrm>
        <a:off x="333183" y="97976"/>
        <a:ext cx="4134266" cy="612672"/>
      </dsp:txXfrm>
    </dsp:sp>
    <dsp:sp modelId="{F2CC7100-65E3-4236-A50F-2A558B480C87}">
      <dsp:nvSpPr>
        <dsp:cNvPr id="0" name=""/>
        <dsp:cNvSpPr/>
      </dsp:nvSpPr>
      <dsp:spPr>
        <a:xfrm>
          <a:off x="0" y="1447592"/>
          <a:ext cx="600079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55708-F91B-4337-A682-A384F26ED5AB}">
      <dsp:nvSpPr>
        <dsp:cNvPr id="0" name=""/>
        <dsp:cNvSpPr/>
      </dsp:nvSpPr>
      <dsp:spPr>
        <a:xfrm>
          <a:off x="300039" y="1108112"/>
          <a:ext cx="4200554" cy="67896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Конструктивный</a:t>
          </a:r>
          <a:endParaRPr lang="ru-RU" sz="2300" kern="1200" dirty="0"/>
        </a:p>
      </dsp:txBody>
      <dsp:txXfrm>
        <a:off x="333183" y="1141256"/>
        <a:ext cx="4134266" cy="612672"/>
      </dsp:txXfrm>
    </dsp:sp>
    <dsp:sp modelId="{7DD90F60-F739-418E-A6DF-D5E7D3B8034A}">
      <dsp:nvSpPr>
        <dsp:cNvPr id="0" name=""/>
        <dsp:cNvSpPr/>
      </dsp:nvSpPr>
      <dsp:spPr>
        <a:xfrm>
          <a:off x="0" y="2490872"/>
          <a:ext cx="600079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FB90D-6040-466E-B069-0B5577A6B424}">
      <dsp:nvSpPr>
        <dsp:cNvPr id="0" name=""/>
        <dsp:cNvSpPr/>
      </dsp:nvSpPr>
      <dsp:spPr>
        <a:xfrm>
          <a:off x="300039" y="2151393"/>
          <a:ext cx="4200554" cy="6789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Творческий</a:t>
          </a:r>
          <a:endParaRPr lang="ru-RU" sz="2300" kern="1200" dirty="0"/>
        </a:p>
      </dsp:txBody>
      <dsp:txXfrm>
        <a:off x="333183" y="2184537"/>
        <a:ext cx="4134266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6C25F-CAD0-4773-8FCE-B6E4AC77FAEF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Вступление (общая характеристика; цель, задачи, форма, характеристика продукта и пр.)</a:t>
          </a:r>
          <a:endParaRPr lang="ru-RU" sz="1800" kern="1200" dirty="0"/>
        </a:p>
      </dsp:txBody>
      <dsp:txXfrm>
        <a:off x="23861" y="23861"/>
        <a:ext cx="5362379" cy="766951"/>
      </dsp:txXfrm>
    </dsp:sp>
    <dsp:sp modelId="{A8BEBD81-9B2F-4BC2-982D-9E037C8C2EC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Методическое обоснование проекта (теория, технологии и пр.)</a:t>
          </a:r>
          <a:endParaRPr lang="ru-RU" sz="1800" kern="1200" dirty="0"/>
        </a:p>
      </dsp:txBody>
      <dsp:txXfrm>
        <a:off x="497063" y="951683"/>
        <a:ext cx="5286330" cy="766951"/>
      </dsp:txXfrm>
    </dsp:sp>
    <dsp:sp modelId="{2DE56475-705D-4932-830B-2DC0592B21B1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Содержание проекта (описание структуры и этапов проекта и продукта реализации и пр.)</a:t>
          </a:r>
          <a:endParaRPr lang="ru-RU" sz="1800" kern="1200" dirty="0"/>
        </a:p>
      </dsp:txBody>
      <dsp:txXfrm>
        <a:off x="970265" y="1879505"/>
        <a:ext cx="5286330" cy="766951"/>
      </dsp:txXfrm>
    </dsp:sp>
    <dsp:sp modelId="{F0FA4A55-282F-4223-A3D7-90F7A8CA20BF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Заключение;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Список литературы.</a:t>
          </a:r>
        </a:p>
      </dsp:txBody>
      <dsp:txXfrm>
        <a:off x="1443466" y="2807328"/>
        <a:ext cx="5286330" cy="766951"/>
      </dsp:txXfrm>
    </dsp:sp>
    <dsp:sp modelId="{6CF2B91B-09DF-4899-AC15-D00D38F1A39F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Приложения (наработки, фотографии, видеоролики и пр.)</a:t>
          </a:r>
        </a:p>
      </dsp:txBody>
      <dsp:txXfrm>
        <a:off x="1916669" y="3735150"/>
        <a:ext cx="5286330" cy="766951"/>
      </dsp:txXfrm>
    </dsp:sp>
    <dsp:sp modelId="{B949D144-011A-412D-862B-9660CFEBEA68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926400" y="595164"/>
        <a:ext cx="291245" cy="398477"/>
      </dsp:txXfrm>
    </dsp:sp>
    <dsp:sp modelId="{AFF89716-4E26-4E9A-B989-D3E4048E5786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399602" y="1522986"/>
        <a:ext cx="291245" cy="398477"/>
      </dsp:txXfrm>
    </dsp:sp>
    <dsp:sp modelId="{B55D3EF9-A67A-464B-9561-0C4592853A6C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872804" y="2437231"/>
        <a:ext cx="291245" cy="398477"/>
      </dsp:txXfrm>
    </dsp:sp>
    <dsp:sp modelId="{CEDE5A66-EDD2-4C65-BDCE-2BF3CB35A7DC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7346006" y="3374105"/>
        <a:ext cx="291245" cy="39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95AB7-4EFE-40D5-A873-4650AC64B8A2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E50D-7918-44CA-A7D6-FCB70750A1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2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3E50D-7918-44CA-A7D6-FCB70750A15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50004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НАПИСАТЬ УСПЕШНЫЙ ПРОЕКТ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200024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НЕСКОЛЬКО СПОСОБОВ ОБЛЕГЧИТЬ СЕБЕ ЖИЗНЬ В РАБОТЕ НАД НИМ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783013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Луконина А.А.,</a:t>
            </a:r>
          </a:p>
          <a:p>
            <a:r>
              <a:rPr lang="ru-RU" dirty="0" smtClean="0"/>
              <a:t>учитель МАОУ СОШ №72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образовательная инициатива «Наша новая школа»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618656"/>
              </p:ext>
            </p:extLst>
          </p:nvPr>
        </p:nvGraphicFramePr>
        <p:xfrm>
          <a:off x="357158" y="1357274"/>
          <a:ext cx="850728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43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3104516"/>
              </p:ext>
            </p:extLst>
          </p:nvPr>
        </p:nvGraphicFramePr>
        <p:xfrm>
          <a:off x="-1734" y="4783"/>
          <a:ext cx="9145734" cy="493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11620" y="4518432"/>
            <a:ext cx="5112568" cy="2259991"/>
            <a:chOff x="2464167" y="784637"/>
            <a:chExt cx="1757249" cy="1350885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464167" y="784637"/>
              <a:ext cx="1757249" cy="135088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503733" y="824203"/>
              <a:ext cx="1678117" cy="1271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КАК ЭТО СДЕЛАТЬ?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 rot="18628104">
            <a:off x="5729519" y="4626514"/>
            <a:ext cx="1656184" cy="1154990"/>
            <a:chOff x="6350255" y="1902668"/>
            <a:chExt cx="292979" cy="362902"/>
          </a:xfrm>
        </p:grpSpPr>
        <p:sp>
          <p:nvSpPr>
            <p:cNvPr id="13" name="Двойная стрелка влево/вправо 12"/>
            <p:cNvSpPr/>
            <p:nvPr/>
          </p:nvSpPr>
          <p:spPr>
            <a:xfrm rot="682799">
              <a:off x="6350255" y="1902668"/>
              <a:ext cx="292979" cy="362902"/>
            </a:xfrm>
            <a:prstGeom prst="leftRight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Двойная стрелка влево/вправо 4"/>
            <p:cNvSpPr/>
            <p:nvPr/>
          </p:nvSpPr>
          <p:spPr>
            <a:xfrm rot="682799">
              <a:off x="6351119" y="1966577"/>
              <a:ext cx="205085" cy="217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8945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86874" cy="285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928794" y="3357562"/>
          <a:ext cx="6000792" cy="31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образовательного проекта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55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7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225" y="-276791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836712"/>
            <a:ext cx="9143999" cy="5616623"/>
            <a:chOff x="13762" y="1688579"/>
            <a:chExt cx="8830358" cy="3984897"/>
          </a:xfrm>
        </p:grpSpPr>
        <p:sp>
          <p:nvSpPr>
            <p:cNvPr id="10" name="Полилиния 9"/>
            <p:cNvSpPr/>
            <p:nvPr/>
          </p:nvSpPr>
          <p:spPr>
            <a:xfrm>
              <a:off x="2162653" y="217182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762" y="1688579"/>
              <a:ext cx="2150692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eaLnBrk="1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Предыстория проекта</a:t>
              </a:r>
              <a:endParaRPr lang="en-US" sz="2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1066800" eaLnBrk="1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ПОЧЕМУ?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331424" y="217182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569996" y="1688579"/>
              <a:ext cx="1763228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eaLnBrk="1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Цели, задачи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500195" y="217182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738767" y="1688579"/>
              <a:ext cx="1763228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eaLnBrk="1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Масштаб и аудитория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282839" y="2744716"/>
              <a:ext cx="6506312" cy="374942"/>
            </a:xfrm>
            <a:custGeom>
              <a:avLst/>
              <a:gdLst>
                <a:gd name="connsiteX0" fmla="*/ 6506312 w 6506312"/>
                <a:gd name="connsiteY0" fmla="*/ 0 h 374942"/>
                <a:gd name="connsiteX1" fmla="*/ 6506312 w 6506312"/>
                <a:gd name="connsiteY1" fmla="*/ 204571 h 374942"/>
                <a:gd name="connsiteX2" fmla="*/ 0 w 6506312"/>
                <a:gd name="connsiteY2" fmla="*/ 204571 h 374942"/>
                <a:gd name="connsiteX3" fmla="*/ 0 w 6506312"/>
                <a:gd name="connsiteY3" fmla="*/ 374942 h 37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6312" h="374942">
                  <a:moveTo>
                    <a:pt x="6506312" y="0"/>
                  </a:moveTo>
                  <a:lnTo>
                    <a:pt x="6506312" y="204571"/>
                  </a:lnTo>
                  <a:lnTo>
                    <a:pt x="0" y="204571"/>
                  </a:lnTo>
                  <a:lnTo>
                    <a:pt x="0" y="374942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02883" tIns="185442" rIns="3102883" bIns="18544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907537" y="1688579"/>
              <a:ext cx="1936583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Гипотеза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ЧТО ИЗМЕНИТСЯ?</a:t>
              </a: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2162653" y="363530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3763" y="3152059"/>
              <a:ext cx="2150691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eaLnBrk="1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Зависимости и влияния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331424" y="363530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569996" y="3152059"/>
              <a:ext cx="1763228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Методики и стратегия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500195" y="3635308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738767" y="3152059"/>
              <a:ext cx="1763228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График и сроки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282839" y="4208196"/>
              <a:ext cx="6506312" cy="374942"/>
            </a:xfrm>
            <a:custGeom>
              <a:avLst/>
              <a:gdLst>
                <a:gd name="connsiteX0" fmla="*/ 6506312 w 6506312"/>
                <a:gd name="connsiteY0" fmla="*/ 0 h 374942"/>
                <a:gd name="connsiteX1" fmla="*/ 6506312 w 6506312"/>
                <a:gd name="connsiteY1" fmla="*/ 204571 h 374942"/>
                <a:gd name="connsiteX2" fmla="*/ 0 w 6506312"/>
                <a:gd name="connsiteY2" fmla="*/ 204571 h 374942"/>
                <a:gd name="connsiteX3" fmla="*/ 0 w 6506312"/>
                <a:gd name="connsiteY3" fmla="*/ 374942 h 37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6312" h="374942">
                  <a:moveTo>
                    <a:pt x="6506312" y="0"/>
                  </a:moveTo>
                  <a:lnTo>
                    <a:pt x="6506312" y="204571"/>
                  </a:lnTo>
                  <a:lnTo>
                    <a:pt x="0" y="204571"/>
                  </a:lnTo>
                  <a:lnTo>
                    <a:pt x="0" y="374942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02883" tIns="185442" rIns="3102883" bIns="18544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6907538" y="3152059"/>
              <a:ext cx="1763228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2162653" y="5098787"/>
              <a:ext cx="374942" cy="91440"/>
            </a:xfrm>
            <a:custGeom>
              <a:avLst/>
              <a:gdLst>
                <a:gd name="connsiteX0" fmla="*/ 0 w 374942"/>
                <a:gd name="connsiteY0" fmla="*/ 45720 h 91440"/>
                <a:gd name="connsiteX1" fmla="*/ 374942 w 37494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942" h="91440">
                  <a:moveTo>
                    <a:pt x="0" y="45720"/>
                  </a:moveTo>
                  <a:lnTo>
                    <a:pt x="374942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033" tIns="43690" rIns="190032" bIns="4369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13763" y="4615539"/>
              <a:ext cx="2150691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Реализация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2569995" y="4615539"/>
              <a:ext cx="2134897" cy="1057937"/>
            </a:xfrm>
            <a:custGeom>
              <a:avLst/>
              <a:gdLst>
                <a:gd name="connsiteX0" fmla="*/ 0 w 1763228"/>
                <a:gd name="connsiteY0" fmla="*/ 0 h 1057937"/>
                <a:gd name="connsiteX1" fmla="*/ 1763228 w 1763228"/>
                <a:gd name="connsiteY1" fmla="*/ 0 h 1057937"/>
                <a:gd name="connsiteX2" fmla="*/ 1763228 w 1763228"/>
                <a:gd name="connsiteY2" fmla="*/ 1057937 h 1057937"/>
                <a:gd name="connsiteX3" fmla="*/ 0 w 1763228"/>
                <a:gd name="connsiteY3" fmla="*/ 1057937 h 1057937"/>
                <a:gd name="connsiteX4" fmla="*/ 0 w 1763228"/>
                <a:gd name="connsiteY4" fmla="*/ 0 h 105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228" h="1057937">
                  <a:moveTo>
                    <a:pt x="0" y="0"/>
                  </a:moveTo>
                  <a:lnTo>
                    <a:pt x="1763228" y="0"/>
                  </a:lnTo>
                  <a:lnTo>
                    <a:pt x="1763228" y="1057937"/>
                  </a:lnTo>
                  <a:lnTo>
                    <a:pt x="0" y="1057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Перспектива</a:t>
              </a:r>
              <a:endParaRPr lang="ru-RU" sz="2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15" y="2711919"/>
            <a:ext cx="1940373" cy="19403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3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971586" y="221441"/>
            <a:ext cx="7632861" cy="6636559"/>
            <a:chOff x="762017" y="260648"/>
            <a:chExt cx="7410362" cy="4575711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1931684" y="260648"/>
              <a:ext cx="5095042" cy="4575711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62017" y="380118"/>
              <a:ext cx="7200792" cy="1120202"/>
            </a:xfrm>
            <a:custGeom>
              <a:avLst/>
              <a:gdLst>
                <a:gd name="connsiteX0" fmla="*/ 0 w 7200792"/>
                <a:gd name="connsiteY0" fmla="*/ 186704 h 1120202"/>
                <a:gd name="connsiteX1" fmla="*/ 186704 w 7200792"/>
                <a:gd name="connsiteY1" fmla="*/ 0 h 1120202"/>
                <a:gd name="connsiteX2" fmla="*/ 7014088 w 7200792"/>
                <a:gd name="connsiteY2" fmla="*/ 0 h 1120202"/>
                <a:gd name="connsiteX3" fmla="*/ 7200792 w 7200792"/>
                <a:gd name="connsiteY3" fmla="*/ 186704 h 1120202"/>
                <a:gd name="connsiteX4" fmla="*/ 7200792 w 7200792"/>
                <a:gd name="connsiteY4" fmla="*/ 933498 h 1120202"/>
                <a:gd name="connsiteX5" fmla="*/ 7014088 w 7200792"/>
                <a:gd name="connsiteY5" fmla="*/ 1120202 h 1120202"/>
                <a:gd name="connsiteX6" fmla="*/ 186704 w 7200792"/>
                <a:gd name="connsiteY6" fmla="*/ 1120202 h 1120202"/>
                <a:gd name="connsiteX7" fmla="*/ 0 w 7200792"/>
                <a:gd name="connsiteY7" fmla="*/ 933498 h 1120202"/>
                <a:gd name="connsiteX8" fmla="*/ 0 w 7200792"/>
                <a:gd name="connsiteY8" fmla="*/ 186704 h 11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1120202">
                  <a:moveTo>
                    <a:pt x="0" y="186704"/>
                  </a:moveTo>
                  <a:cubicBezTo>
                    <a:pt x="0" y="83590"/>
                    <a:pt x="83590" y="0"/>
                    <a:pt x="186704" y="0"/>
                  </a:cubicBezTo>
                  <a:lnTo>
                    <a:pt x="7014088" y="0"/>
                  </a:lnTo>
                  <a:cubicBezTo>
                    <a:pt x="7117202" y="0"/>
                    <a:pt x="7200792" y="83590"/>
                    <a:pt x="7200792" y="186704"/>
                  </a:cubicBezTo>
                  <a:lnTo>
                    <a:pt x="7200792" y="933498"/>
                  </a:lnTo>
                  <a:cubicBezTo>
                    <a:pt x="7200792" y="1036612"/>
                    <a:pt x="7117202" y="1120202"/>
                    <a:pt x="7014088" y="1120202"/>
                  </a:cubicBezTo>
                  <a:lnTo>
                    <a:pt x="186704" y="1120202"/>
                  </a:lnTo>
                  <a:cubicBezTo>
                    <a:pt x="83590" y="1120202"/>
                    <a:pt x="0" y="1036612"/>
                    <a:pt x="0" y="933498"/>
                  </a:cubicBezTo>
                  <a:lnTo>
                    <a:pt x="0" y="186704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3264" tIns="123264" rIns="123264" bIns="12326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ТО, ЧТО </a:t>
              </a:r>
              <a:r>
                <a:rPr lang="ru-RU" sz="2800" b="1" u="sng" kern="1200" dirty="0" smtClean="0"/>
                <a:t>Я/МЫ</a:t>
              </a:r>
              <a:r>
                <a:rPr lang="ru-RU" sz="2800" b="1" kern="1200" dirty="0" smtClean="0"/>
                <a:t> </a:t>
              </a:r>
              <a:r>
                <a:rPr lang="ru-RU" sz="2800" b="1" u="sng" kern="1200" dirty="0" smtClean="0"/>
                <a:t>СДЕЛАЮ/СДЕЛАЕМ</a:t>
              </a:r>
              <a:r>
                <a:rPr lang="ru-RU" sz="2800" b="1" kern="1200" dirty="0" smtClean="0"/>
                <a:t> </a:t>
              </a:r>
              <a:r>
                <a:rPr lang="ru-RU" sz="2800" b="1" u="sng" kern="1200" dirty="0" smtClean="0">
                  <a:solidFill>
                    <a:srgbClr val="FF0000"/>
                  </a:solidFill>
                </a:rPr>
                <a:t>РУКАМИ</a:t>
              </a:r>
              <a:r>
                <a:rPr lang="ru-RU" sz="2800" b="1" kern="1200" dirty="0" smtClean="0"/>
                <a:t> ДЛЯ ТОГО, </a:t>
              </a:r>
              <a:r>
                <a:rPr lang="ru-RU" sz="2800" b="1" u="sng" kern="1200" dirty="0" smtClean="0"/>
                <a:t>ЧТОБЫ ДОСТИЧЬ РЕЗУЛЬТАТА</a:t>
              </a:r>
              <a:r>
                <a:rPr lang="ru-RU" sz="2800" b="1" kern="1200" dirty="0" smtClean="0"/>
                <a:t>,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И ЭТО БУДЕТ:</a:t>
              </a:r>
              <a:endParaRPr lang="ru-RU" sz="28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971587" y="1724989"/>
              <a:ext cx="7200792" cy="470989"/>
            </a:xfrm>
            <a:custGeom>
              <a:avLst/>
              <a:gdLst>
                <a:gd name="connsiteX0" fmla="*/ 0 w 7200792"/>
                <a:gd name="connsiteY0" fmla="*/ 78500 h 470989"/>
                <a:gd name="connsiteX1" fmla="*/ 78500 w 7200792"/>
                <a:gd name="connsiteY1" fmla="*/ 0 h 470989"/>
                <a:gd name="connsiteX2" fmla="*/ 7122292 w 7200792"/>
                <a:gd name="connsiteY2" fmla="*/ 0 h 470989"/>
                <a:gd name="connsiteX3" fmla="*/ 7200792 w 7200792"/>
                <a:gd name="connsiteY3" fmla="*/ 78500 h 470989"/>
                <a:gd name="connsiteX4" fmla="*/ 7200792 w 7200792"/>
                <a:gd name="connsiteY4" fmla="*/ 392489 h 470989"/>
                <a:gd name="connsiteX5" fmla="*/ 7122292 w 7200792"/>
                <a:gd name="connsiteY5" fmla="*/ 470989 h 470989"/>
                <a:gd name="connsiteX6" fmla="*/ 78500 w 7200792"/>
                <a:gd name="connsiteY6" fmla="*/ 470989 h 470989"/>
                <a:gd name="connsiteX7" fmla="*/ 0 w 7200792"/>
                <a:gd name="connsiteY7" fmla="*/ 392489 h 470989"/>
                <a:gd name="connsiteX8" fmla="*/ 0 w 7200792"/>
                <a:gd name="connsiteY8" fmla="*/ 78500 h 4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470989">
                  <a:moveTo>
                    <a:pt x="0" y="78500"/>
                  </a:moveTo>
                  <a:cubicBezTo>
                    <a:pt x="0" y="35146"/>
                    <a:pt x="35146" y="0"/>
                    <a:pt x="78500" y="0"/>
                  </a:cubicBezTo>
                  <a:lnTo>
                    <a:pt x="7122292" y="0"/>
                  </a:lnTo>
                  <a:cubicBezTo>
                    <a:pt x="7165646" y="0"/>
                    <a:pt x="7200792" y="35146"/>
                    <a:pt x="7200792" y="78500"/>
                  </a:cubicBezTo>
                  <a:lnTo>
                    <a:pt x="7200792" y="392489"/>
                  </a:lnTo>
                  <a:cubicBezTo>
                    <a:pt x="7200792" y="435843"/>
                    <a:pt x="7165646" y="470989"/>
                    <a:pt x="7122292" y="470989"/>
                  </a:cubicBezTo>
                  <a:lnTo>
                    <a:pt x="78500" y="470989"/>
                  </a:lnTo>
                  <a:cubicBezTo>
                    <a:pt x="35146" y="470989"/>
                    <a:pt x="0" y="435843"/>
                    <a:pt x="0" y="392489"/>
                  </a:cubicBezTo>
                  <a:lnTo>
                    <a:pt x="0" y="785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572" tIns="91572" rIns="91572" bIns="9157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АКТУАЛЬНО И СОВРЕМЕННО</a:t>
              </a:r>
              <a:endParaRPr lang="ru-RU" sz="2800" b="1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971587" y="2336003"/>
              <a:ext cx="7200792" cy="470989"/>
            </a:xfrm>
            <a:custGeom>
              <a:avLst/>
              <a:gdLst>
                <a:gd name="connsiteX0" fmla="*/ 0 w 7200792"/>
                <a:gd name="connsiteY0" fmla="*/ 78500 h 470989"/>
                <a:gd name="connsiteX1" fmla="*/ 78500 w 7200792"/>
                <a:gd name="connsiteY1" fmla="*/ 0 h 470989"/>
                <a:gd name="connsiteX2" fmla="*/ 7122292 w 7200792"/>
                <a:gd name="connsiteY2" fmla="*/ 0 h 470989"/>
                <a:gd name="connsiteX3" fmla="*/ 7200792 w 7200792"/>
                <a:gd name="connsiteY3" fmla="*/ 78500 h 470989"/>
                <a:gd name="connsiteX4" fmla="*/ 7200792 w 7200792"/>
                <a:gd name="connsiteY4" fmla="*/ 392489 h 470989"/>
                <a:gd name="connsiteX5" fmla="*/ 7122292 w 7200792"/>
                <a:gd name="connsiteY5" fmla="*/ 470989 h 470989"/>
                <a:gd name="connsiteX6" fmla="*/ 78500 w 7200792"/>
                <a:gd name="connsiteY6" fmla="*/ 470989 h 470989"/>
                <a:gd name="connsiteX7" fmla="*/ 0 w 7200792"/>
                <a:gd name="connsiteY7" fmla="*/ 392489 h 470989"/>
                <a:gd name="connsiteX8" fmla="*/ 0 w 7200792"/>
                <a:gd name="connsiteY8" fmla="*/ 78500 h 4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470989">
                  <a:moveTo>
                    <a:pt x="0" y="78500"/>
                  </a:moveTo>
                  <a:cubicBezTo>
                    <a:pt x="0" y="35146"/>
                    <a:pt x="35146" y="0"/>
                    <a:pt x="78500" y="0"/>
                  </a:cubicBezTo>
                  <a:lnTo>
                    <a:pt x="7122292" y="0"/>
                  </a:lnTo>
                  <a:cubicBezTo>
                    <a:pt x="7165646" y="0"/>
                    <a:pt x="7200792" y="35146"/>
                    <a:pt x="7200792" y="78500"/>
                  </a:cubicBezTo>
                  <a:lnTo>
                    <a:pt x="7200792" y="392489"/>
                  </a:lnTo>
                  <a:cubicBezTo>
                    <a:pt x="7200792" y="435843"/>
                    <a:pt x="7165646" y="470989"/>
                    <a:pt x="7122292" y="470989"/>
                  </a:cubicBezTo>
                  <a:lnTo>
                    <a:pt x="78500" y="470989"/>
                  </a:lnTo>
                  <a:cubicBezTo>
                    <a:pt x="35146" y="470989"/>
                    <a:pt x="0" y="435843"/>
                    <a:pt x="0" y="392489"/>
                  </a:cubicBezTo>
                  <a:lnTo>
                    <a:pt x="0" y="785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572" tIns="91572" rIns="91572" bIns="9157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МОБИЛЬНО И ВАРИАТИВНО</a:t>
              </a:r>
              <a:endParaRPr lang="ru-RU" sz="2800" b="1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971587" y="2947018"/>
              <a:ext cx="7200792" cy="470989"/>
            </a:xfrm>
            <a:custGeom>
              <a:avLst/>
              <a:gdLst>
                <a:gd name="connsiteX0" fmla="*/ 0 w 7200792"/>
                <a:gd name="connsiteY0" fmla="*/ 78500 h 470989"/>
                <a:gd name="connsiteX1" fmla="*/ 78500 w 7200792"/>
                <a:gd name="connsiteY1" fmla="*/ 0 h 470989"/>
                <a:gd name="connsiteX2" fmla="*/ 7122292 w 7200792"/>
                <a:gd name="connsiteY2" fmla="*/ 0 h 470989"/>
                <a:gd name="connsiteX3" fmla="*/ 7200792 w 7200792"/>
                <a:gd name="connsiteY3" fmla="*/ 78500 h 470989"/>
                <a:gd name="connsiteX4" fmla="*/ 7200792 w 7200792"/>
                <a:gd name="connsiteY4" fmla="*/ 392489 h 470989"/>
                <a:gd name="connsiteX5" fmla="*/ 7122292 w 7200792"/>
                <a:gd name="connsiteY5" fmla="*/ 470989 h 470989"/>
                <a:gd name="connsiteX6" fmla="*/ 78500 w 7200792"/>
                <a:gd name="connsiteY6" fmla="*/ 470989 h 470989"/>
                <a:gd name="connsiteX7" fmla="*/ 0 w 7200792"/>
                <a:gd name="connsiteY7" fmla="*/ 392489 h 470989"/>
                <a:gd name="connsiteX8" fmla="*/ 0 w 7200792"/>
                <a:gd name="connsiteY8" fmla="*/ 78500 h 4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470989">
                  <a:moveTo>
                    <a:pt x="0" y="78500"/>
                  </a:moveTo>
                  <a:cubicBezTo>
                    <a:pt x="0" y="35146"/>
                    <a:pt x="35146" y="0"/>
                    <a:pt x="78500" y="0"/>
                  </a:cubicBezTo>
                  <a:lnTo>
                    <a:pt x="7122292" y="0"/>
                  </a:lnTo>
                  <a:cubicBezTo>
                    <a:pt x="7165646" y="0"/>
                    <a:pt x="7200792" y="35146"/>
                    <a:pt x="7200792" y="78500"/>
                  </a:cubicBezTo>
                  <a:lnTo>
                    <a:pt x="7200792" y="392489"/>
                  </a:lnTo>
                  <a:cubicBezTo>
                    <a:pt x="7200792" y="435843"/>
                    <a:pt x="7165646" y="470989"/>
                    <a:pt x="7122292" y="470989"/>
                  </a:cubicBezTo>
                  <a:lnTo>
                    <a:pt x="78500" y="470989"/>
                  </a:lnTo>
                  <a:cubicBezTo>
                    <a:pt x="35146" y="470989"/>
                    <a:pt x="0" y="435843"/>
                    <a:pt x="0" y="392489"/>
                  </a:cubicBezTo>
                  <a:lnTo>
                    <a:pt x="0" y="785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572" tIns="91572" rIns="91572" bIns="9157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РЕАЛЬНО И ПРИМЕНИМО</a:t>
              </a:r>
              <a:endParaRPr lang="ru-RU" sz="2800" b="1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71587" y="3558032"/>
              <a:ext cx="7200792" cy="470989"/>
            </a:xfrm>
            <a:custGeom>
              <a:avLst/>
              <a:gdLst>
                <a:gd name="connsiteX0" fmla="*/ 0 w 7200792"/>
                <a:gd name="connsiteY0" fmla="*/ 78500 h 470989"/>
                <a:gd name="connsiteX1" fmla="*/ 78500 w 7200792"/>
                <a:gd name="connsiteY1" fmla="*/ 0 h 470989"/>
                <a:gd name="connsiteX2" fmla="*/ 7122292 w 7200792"/>
                <a:gd name="connsiteY2" fmla="*/ 0 h 470989"/>
                <a:gd name="connsiteX3" fmla="*/ 7200792 w 7200792"/>
                <a:gd name="connsiteY3" fmla="*/ 78500 h 470989"/>
                <a:gd name="connsiteX4" fmla="*/ 7200792 w 7200792"/>
                <a:gd name="connsiteY4" fmla="*/ 392489 h 470989"/>
                <a:gd name="connsiteX5" fmla="*/ 7122292 w 7200792"/>
                <a:gd name="connsiteY5" fmla="*/ 470989 h 470989"/>
                <a:gd name="connsiteX6" fmla="*/ 78500 w 7200792"/>
                <a:gd name="connsiteY6" fmla="*/ 470989 h 470989"/>
                <a:gd name="connsiteX7" fmla="*/ 0 w 7200792"/>
                <a:gd name="connsiteY7" fmla="*/ 392489 h 470989"/>
                <a:gd name="connsiteX8" fmla="*/ 0 w 7200792"/>
                <a:gd name="connsiteY8" fmla="*/ 78500 h 4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470989">
                  <a:moveTo>
                    <a:pt x="0" y="78500"/>
                  </a:moveTo>
                  <a:cubicBezTo>
                    <a:pt x="0" y="35146"/>
                    <a:pt x="35146" y="0"/>
                    <a:pt x="78500" y="0"/>
                  </a:cubicBezTo>
                  <a:lnTo>
                    <a:pt x="7122292" y="0"/>
                  </a:lnTo>
                  <a:cubicBezTo>
                    <a:pt x="7165646" y="0"/>
                    <a:pt x="7200792" y="35146"/>
                    <a:pt x="7200792" y="78500"/>
                  </a:cubicBezTo>
                  <a:lnTo>
                    <a:pt x="7200792" y="392489"/>
                  </a:lnTo>
                  <a:cubicBezTo>
                    <a:pt x="7200792" y="435843"/>
                    <a:pt x="7165646" y="470989"/>
                    <a:pt x="7122292" y="470989"/>
                  </a:cubicBezTo>
                  <a:lnTo>
                    <a:pt x="78500" y="470989"/>
                  </a:lnTo>
                  <a:cubicBezTo>
                    <a:pt x="35146" y="470989"/>
                    <a:pt x="0" y="435843"/>
                    <a:pt x="0" y="392489"/>
                  </a:cubicBezTo>
                  <a:lnTo>
                    <a:pt x="0" y="785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572" tIns="91572" rIns="91572" bIns="9157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ИНТЕРЕСНО ВСЕМ УЧАСТНИКАМ</a:t>
              </a:r>
              <a:endParaRPr lang="ru-RU" sz="2800" b="1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971587" y="4169047"/>
              <a:ext cx="7200792" cy="470989"/>
            </a:xfrm>
            <a:custGeom>
              <a:avLst/>
              <a:gdLst>
                <a:gd name="connsiteX0" fmla="*/ 0 w 7200792"/>
                <a:gd name="connsiteY0" fmla="*/ 78500 h 470989"/>
                <a:gd name="connsiteX1" fmla="*/ 78500 w 7200792"/>
                <a:gd name="connsiteY1" fmla="*/ 0 h 470989"/>
                <a:gd name="connsiteX2" fmla="*/ 7122292 w 7200792"/>
                <a:gd name="connsiteY2" fmla="*/ 0 h 470989"/>
                <a:gd name="connsiteX3" fmla="*/ 7200792 w 7200792"/>
                <a:gd name="connsiteY3" fmla="*/ 78500 h 470989"/>
                <a:gd name="connsiteX4" fmla="*/ 7200792 w 7200792"/>
                <a:gd name="connsiteY4" fmla="*/ 392489 h 470989"/>
                <a:gd name="connsiteX5" fmla="*/ 7122292 w 7200792"/>
                <a:gd name="connsiteY5" fmla="*/ 470989 h 470989"/>
                <a:gd name="connsiteX6" fmla="*/ 78500 w 7200792"/>
                <a:gd name="connsiteY6" fmla="*/ 470989 h 470989"/>
                <a:gd name="connsiteX7" fmla="*/ 0 w 7200792"/>
                <a:gd name="connsiteY7" fmla="*/ 392489 h 470989"/>
                <a:gd name="connsiteX8" fmla="*/ 0 w 7200792"/>
                <a:gd name="connsiteY8" fmla="*/ 78500 h 4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792" h="470989">
                  <a:moveTo>
                    <a:pt x="0" y="78500"/>
                  </a:moveTo>
                  <a:cubicBezTo>
                    <a:pt x="0" y="35146"/>
                    <a:pt x="35146" y="0"/>
                    <a:pt x="78500" y="0"/>
                  </a:cubicBezTo>
                  <a:lnTo>
                    <a:pt x="7122292" y="0"/>
                  </a:lnTo>
                  <a:cubicBezTo>
                    <a:pt x="7165646" y="0"/>
                    <a:pt x="7200792" y="35146"/>
                    <a:pt x="7200792" y="78500"/>
                  </a:cubicBezTo>
                  <a:lnTo>
                    <a:pt x="7200792" y="392489"/>
                  </a:lnTo>
                  <a:cubicBezTo>
                    <a:pt x="7200792" y="435843"/>
                    <a:pt x="7165646" y="470989"/>
                    <a:pt x="7122292" y="470989"/>
                  </a:cubicBezTo>
                  <a:lnTo>
                    <a:pt x="78500" y="470989"/>
                  </a:lnTo>
                  <a:cubicBezTo>
                    <a:pt x="35146" y="470989"/>
                    <a:pt x="0" y="435843"/>
                    <a:pt x="0" y="392489"/>
                  </a:cubicBezTo>
                  <a:lnTo>
                    <a:pt x="0" y="785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572" tIns="91572" rIns="91572" bIns="9157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УНИКАЛЬНО</a:t>
              </a:r>
              <a:endParaRPr lang="ru-RU" sz="2800" b="1" kern="12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07504" y="221441"/>
            <a:ext cx="720080" cy="65199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244</Words>
  <Application>Microsoft Office PowerPoint</Application>
  <PresentationFormat>Экран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КАК НАПИСАТЬ УСПЕШНЫЙ ПРОЕКТ </vt:lpstr>
      <vt:lpstr>Национальная образовательная инициатива «Наша новая школа»</vt:lpstr>
      <vt:lpstr>Презентация PowerPoint</vt:lpstr>
      <vt:lpstr>Презентация PowerPoint</vt:lpstr>
      <vt:lpstr>Структура образовательного проекта</vt:lpstr>
      <vt:lpstr>ПЛАН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Prime</dc:creator>
  <cp:lastModifiedBy>lukonina_aa@outlook.com</cp:lastModifiedBy>
  <cp:revision>16</cp:revision>
  <dcterms:created xsi:type="dcterms:W3CDTF">2017-11-09T14:11:14Z</dcterms:created>
  <dcterms:modified xsi:type="dcterms:W3CDTF">2019-10-22T20:33:39Z</dcterms:modified>
</cp:coreProperties>
</file>