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535" r:id="rId3"/>
    <p:sldId id="534" r:id="rId4"/>
    <p:sldId id="495" r:id="rId5"/>
    <p:sldId id="528" r:id="rId6"/>
    <p:sldId id="489" r:id="rId7"/>
    <p:sldId id="533" r:id="rId8"/>
    <p:sldId id="505" r:id="rId9"/>
    <p:sldId id="537" r:id="rId10"/>
    <p:sldId id="53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mycdn.me/image?id=816482302139&amp;t=3&amp;plc=WEB&amp;tkn=*ucL5hl1hiaSPVI8UKwMiuEjPcB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10"/>
          <a:stretch/>
        </p:blipFill>
        <p:spPr bwMode="auto">
          <a:xfrm>
            <a:off x="-10604" y="2335090"/>
            <a:ext cx="91440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952" y="2103140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Palatino-Bold" pitchFamily="2" charset="0"/>
              </a:rPr>
              <a:t>Муниципальный этап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Palatino-Bold" pitchFamily="2" charset="0"/>
              </a:rPr>
              <a:t>XXIX Международных Рождественских образовательных чтений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Palatino-Bold" pitchFamily="2" charset="0"/>
              </a:rPr>
              <a:t>«Александр Невский: Запад и Восток, историческая память народа»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952" y="208518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Муниципальный этап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XXI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X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 Международных Рождественских образовательных чтений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«Александр Невский: Запад и Восток, историческая память народа»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864" y="605322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3 декабря 2020г.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605322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3 декабря 2020г.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erver\общая\Кочнева ЕА\олеся\синий2.jpg">
            <a:extLst>
              <a:ext uri="{FF2B5EF4-FFF2-40B4-BE49-F238E27FC236}">
                <a16:creationId xmlns:a16="http://schemas.microsoft.com/office/drawing/2014/main" id="{73042E0A-DB15-4665-9BCA-8BF83034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1028" name="Picture 4" descr="https://i.mycdn.me/image?id=816482302139&amp;t=3&amp;plc=WEB&amp;tkn=*ucL5hl1hiaSPVI8UKwMiuEjPcB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10"/>
          <a:stretch/>
        </p:blipFill>
        <p:spPr bwMode="auto">
          <a:xfrm>
            <a:off x="-10604" y="2335090"/>
            <a:ext cx="91440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952" y="154425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Palatino-Bold" pitchFamily="2" charset="0"/>
              </a:rPr>
              <a:t>Муниципальный этап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Palatino-Bold" pitchFamily="2" charset="0"/>
              </a:rPr>
              <a:t>XXIX Международных Рождественских образовательных чтений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Palatino-Bold" pitchFamily="2" charset="0"/>
              </a:rPr>
              <a:t>«Александр Невский: Запад и Восток, историческая память народа»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952" y="1565380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Муниципальный этап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XXI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X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 Международных Рождественских образовательных чтений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 pitchFamily="2" charset="0"/>
              </a:rPr>
              <a:t>«Александр Невский: Запад и Восток, историческая память народа»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864" y="605322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3 декабря 2020г.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605322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3 декабря 2020г.</a:t>
            </a:r>
          </a:p>
        </p:txBody>
      </p:sp>
    </p:spTree>
    <p:extLst>
      <p:ext uri="{BB962C8B-B14F-4D97-AF65-F5344CB8AC3E}">
        <p14:creationId xmlns:p14="http://schemas.microsoft.com/office/powerpoint/2010/main" val="72578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server\общая\Кочнева ЕА\олеся\синий2.jpg">
            <a:extLst>
              <a:ext uri="{FF2B5EF4-FFF2-40B4-BE49-F238E27FC236}">
                <a16:creationId xmlns:a16="http://schemas.microsoft.com/office/drawing/2014/main" id="{B9292E4F-1436-4366-88E1-01218FA2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1026" name="Picture 2" descr="Основы религиозных культур и светской этики">
            <a:extLst>
              <a:ext uri="{FF2B5EF4-FFF2-40B4-BE49-F238E27FC236}">
                <a16:creationId xmlns:a16="http://schemas.microsoft.com/office/drawing/2014/main" id="{880795FC-F131-4580-9DD3-16C71AAC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314825" cy="3895725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8F86BC-27DE-4530-B31E-A6DFA0E9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549127"/>
            <a:ext cx="4202994" cy="389572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15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server\общая\Кочнева ЕА\олеся\синий2.jpg">
            <a:extLst>
              <a:ext uri="{FF2B5EF4-FFF2-40B4-BE49-F238E27FC236}">
                <a16:creationId xmlns:a16="http://schemas.microsoft.com/office/drawing/2014/main" id="{1D80E60E-39C4-4EE1-B815-AA180044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84AA-0DCF-4087-8E8D-CE9E4D84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8760"/>
            <a:ext cx="4248472" cy="3282910"/>
          </a:xfrm>
          <a:prstGeom prst="rect">
            <a:avLst/>
          </a:prstGeom>
          <a:ln w="3175" cap="sq">
            <a:solidFill>
              <a:srgbClr val="0070C0"/>
            </a:solidFill>
            <a:prstDash val="solid"/>
            <a:miter lim="800000"/>
          </a:ln>
          <a:effectLst>
            <a:outerShdw blurRad="292100" dist="139700" dir="2700000" algn="tl" rotWithShape="0">
              <a:srgbClr val="000000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157BE-0B88-400B-B7BA-CDA5066AF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212976"/>
            <a:ext cx="4069780" cy="326802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7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server\общая\Кочнева ЕА\олеся\синий2.jpg">
            <a:extLst>
              <a:ext uri="{FF2B5EF4-FFF2-40B4-BE49-F238E27FC236}">
                <a16:creationId xmlns:a16="http://schemas.microsoft.com/office/drawing/2014/main" id="{A3171A97-6A32-4688-8B54-5AB10997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6146" name="Picture 2" descr="https://sun3-10.userapi.com/mhT-Wf_8-TTtAQNsTP2t6uulxeMaWAA09PlsNw/QLYxpVcXf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59" y="616378"/>
            <a:ext cx="2863437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lebnikova\Desktop\Август 2020\Ycnmxoq7y6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7255866" cy="385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25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Fileserver\общая\Кочнева ЕА\олеся\синий2.jpg">
            <a:extLst>
              <a:ext uri="{FF2B5EF4-FFF2-40B4-BE49-F238E27FC236}">
                <a16:creationId xmlns:a16="http://schemas.microsoft.com/office/drawing/2014/main" id="{8D15C477-6BF1-4237-8C9B-DB63BC2E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1026" name="Picture 2" descr="C:\Users\hlebnikova\Desktop\Август 2020\ПроАтом-06-690x420.jpg"/>
          <p:cNvPicPr>
            <a:picLocks noChangeAspect="1" noChangeArrowheads="1"/>
          </p:cNvPicPr>
          <p:nvPr/>
        </p:nvPicPr>
        <p:blipFill>
          <a:blip r:embed="rId3" cstate="print"/>
          <a:srcRect l="5896" t="9686" r="11566"/>
          <a:stretch>
            <a:fillRect/>
          </a:stretch>
        </p:blipFill>
        <p:spPr bwMode="auto">
          <a:xfrm>
            <a:off x="4632354" y="3429000"/>
            <a:ext cx="44326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 descr="\\192.168.0.6\фотоархив\Школьное образование\лицей\2018-2019\форум Перспектива\20190405_100102.jpg">
            <a:extLst>
              <a:ext uri="{FF2B5EF4-FFF2-40B4-BE49-F238E27FC236}">
                <a16:creationId xmlns:a16="http://schemas.microsoft.com/office/drawing/2014/main" id="{D54845AF-2061-40A3-BD25-C7ED9FB1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806" t="8602" r="1613"/>
          <a:stretch>
            <a:fillRect/>
          </a:stretch>
        </p:blipFill>
        <p:spPr bwMode="auto">
          <a:xfrm flipH="1">
            <a:off x="311386" y="1177527"/>
            <a:ext cx="426061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53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Fileserver\общая\Кочнева ЕА\олеся\синий2.jpg">
            <a:extLst>
              <a:ext uri="{FF2B5EF4-FFF2-40B4-BE49-F238E27FC236}">
                <a16:creationId xmlns:a16="http://schemas.microsoft.com/office/drawing/2014/main" id="{0A137AB8-848F-455E-B094-FF856B55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34818" name="Picture 2" descr="http://vestnik-lesnoy.ru/wp-content/uploads/2018/08/IMG_7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96436" cy="4745022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7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Fileserver\общая\Кочнева ЕА\олеся\синий2.jpg">
            <a:extLst>
              <a:ext uri="{FF2B5EF4-FFF2-40B4-BE49-F238E27FC236}">
                <a16:creationId xmlns:a16="http://schemas.microsoft.com/office/drawing/2014/main" id="{13AC7F5D-F403-4851-A306-10505193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3074" name="Picture 2" descr="https://sun9-7.userapi.com/SEbR1x5osb4XD0XqSjHMugfKVr9fWLNMyPym7A/96rIRWvmGw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2293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3-10.userapi.com/k3fdxhLpYcgHqSrOhRNX5vnsh7ULhWrNy34FIQ/0Yxff6O8kZ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963126" cy="52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.userapi.com/c858524/v858524800/186233/sYxL30wblV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956"/>
            <a:ext cx="2450753" cy="1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server\общая\Кочнева ЕА\олеся\синий2.jpg">
            <a:extLst>
              <a:ext uri="{FF2B5EF4-FFF2-40B4-BE49-F238E27FC236}">
                <a16:creationId xmlns:a16="http://schemas.microsoft.com/office/drawing/2014/main" id="{4E8EA6DC-348F-43C6-9427-9903C441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2050" name="Picture 2" descr="C:\Users\hlebnikova\Desktop\Август 2020\YZlLAE9oJ78.jpg"/>
          <p:cNvPicPr>
            <a:picLocks noChangeAspect="1" noChangeArrowheads="1"/>
          </p:cNvPicPr>
          <p:nvPr/>
        </p:nvPicPr>
        <p:blipFill>
          <a:blip r:embed="rId3" cstate="print"/>
          <a:srcRect l="27575" r="19748"/>
          <a:stretch>
            <a:fillRect/>
          </a:stretch>
        </p:blipFill>
        <p:spPr bwMode="auto">
          <a:xfrm>
            <a:off x="467544" y="236218"/>
            <a:ext cx="2987824" cy="34520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4" name="Picture 6" descr="C:\Users\hlebnikova\Desktop\Август 2020\IMG_0812-1-690x420.jpg"/>
          <p:cNvPicPr>
            <a:picLocks noChangeAspect="1" noChangeArrowheads="1"/>
          </p:cNvPicPr>
          <p:nvPr/>
        </p:nvPicPr>
        <p:blipFill>
          <a:blip r:embed="rId4" cstate="print"/>
          <a:srcRect t="17716" b="27050"/>
          <a:stretch>
            <a:fillRect/>
          </a:stretch>
        </p:blipFill>
        <p:spPr bwMode="auto">
          <a:xfrm>
            <a:off x="467544" y="3789040"/>
            <a:ext cx="8352928" cy="280831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321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BF8434-1F41-4CE0-82AB-C60A191C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04"/>
            <a:ext cx="9144000" cy="31394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человек, фотография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6A51015A-6358-4847-9BDA-51A0240B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4026024" cy="348251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внешний, трава, собака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5117441-CC92-45F8-9E37-62862DF83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6" y="2132856"/>
            <a:ext cx="4026024" cy="402602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295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94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Palatino-Bold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</dc:creator>
  <cp:lastModifiedBy>Парамонов Алексей Павлович</cp:lastModifiedBy>
  <cp:revision>50</cp:revision>
  <dcterms:modified xsi:type="dcterms:W3CDTF">2020-12-03T07:08:53Z</dcterms:modified>
</cp:coreProperties>
</file>